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21"/>
  </p:notesMasterIdLst>
  <p:sldIdLst>
    <p:sldId id="256" r:id="rId2"/>
    <p:sldId id="258" r:id="rId3"/>
    <p:sldId id="261" r:id="rId4"/>
    <p:sldId id="271" r:id="rId5"/>
    <p:sldId id="268" r:id="rId6"/>
    <p:sldId id="309" r:id="rId7"/>
    <p:sldId id="308" r:id="rId8"/>
    <p:sldId id="312" r:id="rId9"/>
    <p:sldId id="259" r:id="rId10"/>
    <p:sldId id="310" r:id="rId11"/>
    <p:sldId id="306" r:id="rId12"/>
    <p:sldId id="307" r:id="rId13"/>
    <p:sldId id="313" r:id="rId14"/>
    <p:sldId id="314" r:id="rId15"/>
    <p:sldId id="315" r:id="rId16"/>
    <p:sldId id="316" r:id="rId17"/>
    <p:sldId id="317" r:id="rId18"/>
    <p:sldId id="318" r:id="rId19"/>
    <p:sldId id="266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9EAC38-DB27-4EB5-81F4-B238E48F67E5}">
  <a:tblStyle styleId="{499EAC38-DB27-4EB5-81F4-B238E48F67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8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06:53:13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8T06:53:14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d9167b33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d9167b33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09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04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405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477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519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68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445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027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094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025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91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100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4463" y="1574713"/>
            <a:ext cx="7435200" cy="14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54338" y="2979638"/>
            <a:ext cx="7435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/>
          <p:nvPr/>
        </p:nvSpPr>
        <p:spPr>
          <a:xfrm flipH="1">
            <a:off x="8400600" y="4418525"/>
            <a:ext cx="380400" cy="3801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24"/>
          <p:cNvCxnSpPr>
            <a:stCxn id="209" idx="3"/>
          </p:cNvCxnSpPr>
          <p:nvPr/>
        </p:nvCxnSpPr>
        <p:spPr>
          <a:xfrm rot="10800000">
            <a:off x="-18000" y="4608575"/>
            <a:ext cx="841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72521" y="4489673"/>
            <a:ext cx="236577" cy="2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7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7801075" y="539500"/>
            <a:ext cx="629700" cy="629400"/>
          </a:xfrm>
          <a:prstGeom prst="star4">
            <a:avLst>
              <a:gd name="adj" fmla="val 785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108" y="657284"/>
            <a:ext cx="391654" cy="393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7"/>
          <p:cNvCxnSpPr>
            <a:stCxn id="228" idx="1"/>
          </p:cNvCxnSpPr>
          <p:nvPr/>
        </p:nvCxnSpPr>
        <p:spPr>
          <a:xfrm rot="10800000">
            <a:off x="-78125" y="854200"/>
            <a:ext cx="787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7"/>
          <p:cNvSpPr/>
          <p:nvPr/>
        </p:nvSpPr>
        <p:spPr>
          <a:xfrm>
            <a:off x="713225" y="3979175"/>
            <a:ext cx="629700" cy="629400"/>
          </a:xfrm>
          <a:prstGeom prst="star4">
            <a:avLst>
              <a:gd name="adj" fmla="val 785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58" y="4096959"/>
            <a:ext cx="391654" cy="393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7"/>
          <p:cNvCxnSpPr>
            <a:stCxn id="231" idx="3"/>
          </p:cNvCxnSpPr>
          <p:nvPr/>
        </p:nvCxnSpPr>
        <p:spPr>
          <a:xfrm>
            <a:off x="1342925" y="4293875"/>
            <a:ext cx="779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t="10629" b="10629"/>
          <a:stretch/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/>
          <p:nvPr/>
        </p:nvSpPr>
        <p:spPr>
          <a:xfrm>
            <a:off x="8115925" y="4293875"/>
            <a:ext cx="629700" cy="629400"/>
          </a:xfrm>
          <a:prstGeom prst="star4">
            <a:avLst>
              <a:gd name="adj" fmla="val 785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4958" y="4411659"/>
            <a:ext cx="391654" cy="3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398375" y="224800"/>
            <a:ext cx="629700" cy="629400"/>
          </a:xfrm>
          <a:prstGeom prst="star4">
            <a:avLst>
              <a:gd name="adj" fmla="val 785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08" y="342584"/>
            <a:ext cx="391654" cy="39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t="10629" b="10629"/>
          <a:stretch/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20000" y="3106125"/>
            <a:ext cx="4195500" cy="10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633188"/>
            <a:ext cx="1503600" cy="13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170575"/>
            <a:ext cx="41955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t="7834" b="7834"/>
          <a:stretch/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032700" y="445025"/>
            <a:ext cx="739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032700" y="1285800"/>
            <a:ext cx="73914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32825" y="541325"/>
            <a:ext cx="380400" cy="3801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27" y="612473"/>
            <a:ext cx="236577" cy="237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4"/>
          <p:cNvCxnSpPr>
            <a:stCxn id="24" idx="2"/>
          </p:cNvCxnSpPr>
          <p:nvPr/>
        </p:nvCxnSpPr>
        <p:spPr>
          <a:xfrm>
            <a:off x="523025" y="921425"/>
            <a:ext cx="0" cy="425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7834" b="7834"/>
          <a:stretch/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661000" y="1530300"/>
            <a:ext cx="3822000" cy="20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1321725" y="539500"/>
            <a:ext cx="6516900" cy="629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13225" y="204128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713225" y="36114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3419250" y="36114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3419250" y="204128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25213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2822413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2822413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25213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6125275" y="36114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6125275" y="204128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2822413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25213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6"/>
          </p:nvPr>
        </p:nvSpPr>
        <p:spPr>
          <a:xfrm>
            <a:off x="713225" y="1811917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7"/>
          </p:nvPr>
        </p:nvSpPr>
        <p:spPr>
          <a:xfrm>
            <a:off x="713225" y="338204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8"/>
          </p:nvPr>
        </p:nvSpPr>
        <p:spPr>
          <a:xfrm>
            <a:off x="3419250" y="338204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9"/>
          </p:nvPr>
        </p:nvSpPr>
        <p:spPr>
          <a:xfrm>
            <a:off x="3419250" y="1811917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0"/>
          </p:nvPr>
        </p:nvSpPr>
        <p:spPr>
          <a:xfrm>
            <a:off x="6125275" y="338204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1"/>
          </p:nvPr>
        </p:nvSpPr>
        <p:spPr>
          <a:xfrm>
            <a:off x="6125275" y="1811917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/>
          <p:nvPr/>
        </p:nvSpPr>
        <p:spPr>
          <a:xfrm flipH="1">
            <a:off x="8400600" y="4418525"/>
            <a:ext cx="380400" cy="3801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13"/>
          <p:cNvCxnSpPr>
            <a:stCxn id="93" idx="3"/>
          </p:cNvCxnSpPr>
          <p:nvPr/>
        </p:nvCxnSpPr>
        <p:spPr>
          <a:xfrm rot="10800000">
            <a:off x="-18000" y="4608575"/>
            <a:ext cx="841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" name="Google Shape;9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72521" y="4489673"/>
            <a:ext cx="236577" cy="2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 rotWithShape="1">
          <a:blip r:embed="rId2">
            <a:alphaModFix/>
          </a:blip>
          <a:srcRect t="7798" b="780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134275" y="2450288"/>
            <a:ext cx="30564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1134275" y="3115588"/>
            <a:ext cx="3056400" cy="11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/>
          <p:nvPr/>
        </p:nvSpPr>
        <p:spPr>
          <a:xfrm flipH="1">
            <a:off x="8400600" y="349450"/>
            <a:ext cx="380400" cy="3801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113;p16"/>
          <p:cNvCxnSpPr>
            <a:stCxn id="112" idx="3"/>
          </p:cNvCxnSpPr>
          <p:nvPr/>
        </p:nvCxnSpPr>
        <p:spPr>
          <a:xfrm rot="10800000">
            <a:off x="-18000" y="539500"/>
            <a:ext cx="841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72521" y="420598"/>
            <a:ext cx="236577" cy="2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t="7834" b="7834"/>
          <a:stretch/>
        </p:blipFill>
        <p:spPr>
          <a:xfrm>
            <a:off x="0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rgbClr val="1A2429">
              <a:alpha val="54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720025" y="1610945"/>
            <a:ext cx="753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720025" y="2792227"/>
            <a:ext cx="753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3"/>
          </p:nvPr>
        </p:nvSpPr>
        <p:spPr>
          <a:xfrm>
            <a:off x="720025" y="3970800"/>
            <a:ext cx="753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4"/>
          </p:nvPr>
        </p:nvSpPr>
        <p:spPr>
          <a:xfrm>
            <a:off x="720025" y="1241275"/>
            <a:ext cx="7537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5"/>
          </p:nvPr>
        </p:nvSpPr>
        <p:spPr>
          <a:xfrm>
            <a:off x="720025" y="2411227"/>
            <a:ext cx="753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6"/>
          </p:nvPr>
        </p:nvSpPr>
        <p:spPr>
          <a:xfrm>
            <a:off x="720025" y="3589801"/>
            <a:ext cx="753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0775" y="541325"/>
            <a:ext cx="380400" cy="3801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677" y="612473"/>
            <a:ext cx="236577" cy="237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9"/>
          <p:cNvCxnSpPr>
            <a:stCxn id="146" idx="2"/>
          </p:cNvCxnSpPr>
          <p:nvPr/>
        </p:nvCxnSpPr>
        <p:spPr>
          <a:xfrm>
            <a:off x="8620975" y="921425"/>
            <a:ext cx="0" cy="425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ans"/>
              <a:buNone/>
              <a:defRPr sz="3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8" r:id="rId6"/>
    <p:sldLayoutId id="2147483659" r:id="rId7"/>
    <p:sldLayoutId id="2147483662" r:id="rId8"/>
    <p:sldLayoutId id="2147483665" r:id="rId9"/>
    <p:sldLayoutId id="2147483670" r:id="rId10"/>
    <p:sldLayoutId id="2147483673" r:id="rId11"/>
    <p:sldLayoutId id="214748367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11" Type="http://schemas.openxmlformats.org/officeDocument/2006/relationships/image" Target="../media/image13.png"/><Relationship Id="rId5" Type="http://schemas.openxmlformats.org/officeDocument/2006/relationships/customXml" Target="../ink/ink1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ctrTitle"/>
          </p:nvPr>
        </p:nvSpPr>
        <p:spPr>
          <a:xfrm>
            <a:off x="1675237" y="1449700"/>
            <a:ext cx="5793425" cy="906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</a:t>
            </a:r>
            <a:r>
              <a:rPr lang="zh-TW" alt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換</a:t>
            </a:r>
            <a:r>
              <a:rPr lang="zh-TW" alt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心</a:t>
            </a:r>
            <a:r>
              <a:rPr lang="zh-TW" alt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　</a:t>
            </a:r>
            <a:r>
              <a:rPr lang="en-US" sz="6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儀</a:t>
            </a:r>
            <a:endParaRPr sz="6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1"/>
          </p:nvPr>
        </p:nvSpPr>
        <p:spPr>
          <a:xfrm>
            <a:off x="2721117" y="3233072"/>
            <a:ext cx="3701665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林芃均、陳璟元、吳宜謙、吳雨珊</a:t>
            </a:r>
            <a:endParaRPr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4257100" y="691900"/>
            <a:ext cx="629700" cy="6294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133" y="809684"/>
            <a:ext cx="391654" cy="3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4257100" y="3826775"/>
            <a:ext cx="629700" cy="6294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133" y="3944559"/>
            <a:ext cx="391654" cy="393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2"/>
          <p:cNvCxnSpPr/>
          <p:nvPr/>
        </p:nvCxnSpPr>
        <p:spPr>
          <a:xfrm rot="10800000">
            <a:off x="4571950" y="-65900"/>
            <a:ext cx="0" cy="75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2"/>
          <p:cNvCxnSpPr>
            <a:stCxn id="255" idx="2"/>
          </p:cNvCxnSpPr>
          <p:nvPr/>
        </p:nvCxnSpPr>
        <p:spPr>
          <a:xfrm>
            <a:off x="4571950" y="4456175"/>
            <a:ext cx="0" cy="66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C65956-2DB1-BFF3-85A9-83500934FB81}"/>
              </a:ext>
            </a:extLst>
          </p:cNvPr>
          <p:cNvSpPr txBox="1"/>
          <p:nvPr/>
        </p:nvSpPr>
        <p:spPr>
          <a:xfrm>
            <a:off x="3642848" y="2525825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 手 交 易 平 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6047054" y="464579"/>
            <a:ext cx="2665337" cy="7092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團 隊 成 員</a:t>
            </a:r>
            <a:endParaRPr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"/>
          </p:nvPr>
        </p:nvSpPr>
        <p:spPr>
          <a:xfrm>
            <a:off x="2673774" y="1328857"/>
            <a:ext cx="5817083" cy="3814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學歷：臺灣海洋大學資工系</a:t>
            </a:r>
            <a:endParaRPr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負責項目：</a:t>
            </a:r>
            <a:endParaRPr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【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】</a:t>
            </a:r>
          </a:p>
          <a:p>
            <a:pPr marL="0" indent="0"/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會員相關：</a:t>
            </a:r>
            <a:endParaRPr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/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Members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會員、</a:t>
            </a:r>
            <a:r>
              <a:rPr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Recepient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常用收件人、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/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Favorite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收藏商品 、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Notification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通知小鈴鐺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/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【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】</a:t>
            </a:r>
          </a:p>
          <a:p>
            <a:pPr marL="0" lvl="0" indent="0"/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商品列表、登入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註冊、商品上架、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/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賣家個人賣場、搜尋欄功能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2044075" y="1016500"/>
            <a:ext cx="629700" cy="6294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9" name="Google Shape;299;p35"/>
          <p:cNvCxnSpPr>
            <a:stCxn id="298" idx="3"/>
          </p:cNvCxnSpPr>
          <p:nvPr/>
        </p:nvCxnSpPr>
        <p:spPr>
          <a:xfrm>
            <a:off x="2673775" y="1331200"/>
            <a:ext cx="674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108" y="1134284"/>
            <a:ext cx="391654" cy="3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A7F7456-EA11-474F-9078-68A45A56B46A}"/>
              </a:ext>
            </a:extLst>
          </p:cNvPr>
          <p:cNvSpPr txBox="1"/>
          <p:nvPr/>
        </p:nvSpPr>
        <p:spPr>
          <a:xfrm>
            <a:off x="2673773" y="782860"/>
            <a:ext cx="16512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chemeClr val="accent6"/>
                </a:solidFill>
              </a:rPr>
              <a:t>陳 璟 元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C05FFC-D8DD-0B98-BD36-9990223E6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75" t="23713" r="9125" b="15139"/>
          <a:stretch/>
        </p:blipFill>
        <p:spPr>
          <a:xfrm>
            <a:off x="285427" y="1636871"/>
            <a:ext cx="2073498" cy="23723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26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6047054" y="464579"/>
            <a:ext cx="2665337" cy="7092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團 隊 成 員</a:t>
            </a:r>
            <a:endParaRPr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"/>
          </p:nvPr>
        </p:nvSpPr>
        <p:spPr>
          <a:xfrm>
            <a:off x="2673773" y="1328857"/>
            <a:ext cx="6270529" cy="3448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/>
              <a:t>學歷：國立清華大學計算與建模科學所</a:t>
            </a:r>
            <a:endParaRPr lang="en-US" altLang="zh-TW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1600" b="1" dirty="0"/>
            </a:br>
            <a:r>
              <a:rPr lang="zh-TW" altLang="en-US" sz="1600" b="1" dirty="0"/>
              <a:t>負責項目：</a:t>
            </a:r>
            <a:endParaRPr lang="en-US" altLang="zh-TW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800" b="1" dirty="0"/>
          </a:p>
          <a:p>
            <a:pPr marL="0" lvl="0" indent="0"/>
            <a:r>
              <a:rPr lang="en-US" altLang="zh-TW" sz="1600" b="1" dirty="0"/>
              <a:t>【</a:t>
            </a:r>
            <a:r>
              <a:rPr lang="zh-TW" altLang="en-US" sz="1600" b="1" dirty="0"/>
              <a:t>後端</a:t>
            </a:r>
            <a:r>
              <a:rPr lang="en-US" altLang="zh-TW" sz="1600" b="1" dirty="0"/>
              <a:t>】</a:t>
            </a:r>
          </a:p>
          <a:p>
            <a:pPr marL="0" indent="0"/>
            <a:r>
              <a:rPr lang="en-US" altLang="zh-TW" sz="1600" b="1" dirty="0"/>
              <a:t>	</a:t>
            </a:r>
            <a:r>
              <a:rPr lang="zh-TW" altLang="en-US" sz="1600" b="1" dirty="0"/>
              <a:t>商品相關：</a:t>
            </a:r>
            <a:endParaRPr lang="en-US" altLang="zh-TW" sz="1600" b="1" dirty="0"/>
          </a:p>
          <a:p>
            <a:pPr marL="0" indent="0"/>
            <a:r>
              <a:rPr lang="en-US" altLang="zh-TW" sz="1800" dirty="0"/>
              <a:t>	Products </a:t>
            </a:r>
            <a:r>
              <a:rPr lang="zh-TW" altLang="en-US" sz="1800" dirty="0"/>
              <a:t>商品、</a:t>
            </a:r>
            <a:r>
              <a:rPr lang="en-US" altLang="zh-TW" sz="1800" dirty="0" err="1"/>
              <a:t>ProductSpec</a:t>
            </a:r>
            <a:r>
              <a:rPr lang="en-US" altLang="zh-TW" sz="1800" dirty="0"/>
              <a:t> </a:t>
            </a:r>
            <a:r>
              <a:rPr lang="zh-TW" altLang="en-US" sz="1800" dirty="0"/>
              <a:t>商品規格、</a:t>
            </a:r>
            <a:endParaRPr lang="en-US" altLang="zh-TW" sz="1800" dirty="0"/>
          </a:p>
          <a:p>
            <a:pPr marL="0" indent="0"/>
            <a:r>
              <a:rPr lang="en-US" altLang="zh-TW" sz="1800" dirty="0"/>
              <a:t>	</a:t>
            </a:r>
            <a:r>
              <a:rPr lang="en-US" altLang="zh-TW" sz="1800" dirty="0" err="1"/>
              <a:t>ProductImg</a:t>
            </a:r>
            <a:r>
              <a:rPr lang="en-US" altLang="zh-TW" sz="1800" dirty="0"/>
              <a:t> </a:t>
            </a:r>
            <a:r>
              <a:rPr lang="zh-TW" altLang="en-US" sz="1800" dirty="0"/>
              <a:t>商品圖、</a:t>
            </a:r>
            <a:r>
              <a:rPr lang="en-US" altLang="zh-TW" sz="1800" dirty="0" err="1"/>
              <a:t>MainCategory</a:t>
            </a:r>
            <a:r>
              <a:rPr lang="en-US" altLang="zh-TW" sz="1800" dirty="0"/>
              <a:t> </a:t>
            </a:r>
            <a:r>
              <a:rPr lang="zh-TW" altLang="en-US" sz="1800" dirty="0"/>
              <a:t>商品主分類、</a:t>
            </a:r>
            <a:endParaRPr lang="en-US" altLang="zh-TW" sz="1800" dirty="0"/>
          </a:p>
          <a:p>
            <a:pPr marL="0" indent="0"/>
            <a:r>
              <a:rPr lang="en-US" altLang="zh-TW" sz="1800" dirty="0"/>
              <a:t>	</a:t>
            </a:r>
            <a:r>
              <a:rPr lang="en-US" altLang="zh-TW" sz="1800" dirty="0" err="1"/>
              <a:t>SubCategory</a:t>
            </a:r>
            <a:r>
              <a:rPr lang="en-US" altLang="zh-TW" sz="1800" dirty="0"/>
              <a:t> </a:t>
            </a:r>
            <a:r>
              <a:rPr lang="zh-TW" altLang="en-US" sz="1800" dirty="0"/>
              <a:t>商品子分類</a:t>
            </a:r>
            <a:endParaRPr lang="en-US" altLang="zh-TW" sz="1800" dirty="0"/>
          </a:p>
          <a:p>
            <a:pPr marL="0" indent="0"/>
            <a:r>
              <a:rPr lang="en-US" altLang="zh-TW" sz="1600" b="1" dirty="0"/>
              <a:t>	</a:t>
            </a:r>
            <a:endParaRPr lang="en-US" altLang="zh-TW" sz="1600" dirty="0"/>
          </a:p>
          <a:p>
            <a:pPr marL="0" lvl="0" indent="0"/>
            <a:r>
              <a:rPr lang="en-US" altLang="zh-TW" sz="1600" b="1" dirty="0"/>
              <a:t>【</a:t>
            </a:r>
            <a:r>
              <a:rPr lang="zh-TW" altLang="en-US" sz="1600" b="1" dirty="0"/>
              <a:t>前端</a:t>
            </a:r>
            <a:r>
              <a:rPr lang="en-US" altLang="zh-TW" sz="1600" b="1" dirty="0"/>
              <a:t>】</a:t>
            </a:r>
          </a:p>
          <a:p>
            <a:pPr marL="0" lvl="0" indent="0"/>
            <a:r>
              <a:rPr lang="en-US" altLang="zh-TW" sz="1600" b="1" dirty="0"/>
              <a:t>	</a:t>
            </a:r>
            <a:r>
              <a:rPr lang="zh-TW" altLang="en-US" sz="1800" dirty="0"/>
              <a:t>商品頁面、會員中心、賣家管理商品、通知</a:t>
            </a:r>
            <a:endParaRPr lang="en-US" altLang="zh-TW" sz="1800" dirty="0"/>
          </a:p>
        </p:txBody>
      </p:sp>
      <p:sp>
        <p:nvSpPr>
          <p:cNvPr id="298" name="Google Shape;298;p35"/>
          <p:cNvSpPr/>
          <p:nvPr/>
        </p:nvSpPr>
        <p:spPr>
          <a:xfrm>
            <a:off x="2044075" y="1016500"/>
            <a:ext cx="629700" cy="6294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9" name="Google Shape;299;p35"/>
          <p:cNvCxnSpPr>
            <a:stCxn id="298" idx="3"/>
          </p:cNvCxnSpPr>
          <p:nvPr/>
        </p:nvCxnSpPr>
        <p:spPr>
          <a:xfrm>
            <a:off x="2673775" y="1331200"/>
            <a:ext cx="674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108" y="1134284"/>
            <a:ext cx="391654" cy="3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FEF69B5-6AE1-DDE7-9670-762295930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13"/>
          <a:stretch/>
        </p:blipFill>
        <p:spPr>
          <a:xfrm>
            <a:off x="461060" y="1763684"/>
            <a:ext cx="1897865" cy="227228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A7F7456-EA11-474F-9078-68A45A56B46A}"/>
              </a:ext>
            </a:extLst>
          </p:cNvPr>
          <p:cNvSpPr txBox="1"/>
          <p:nvPr/>
        </p:nvSpPr>
        <p:spPr>
          <a:xfrm>
            <a:off x="2673773" y="782860"/>
            <a:ext cx="16512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chemeClr val="accent6"/>
                </a:solidFill>
              </a:rPr>
              <a:t>吳 宜 謙</a:t>
            </a:r>
          </a:p>
        </p:txBody>
      </p:sp>
    </p:spTree>
    <p:extLst>
      <p:ext uri="{BB962C8B-B14F-4D97-AF65-F5344CB8AC3E}">
        <p14:creationId xmlns:p14="http://schemas.microsoft.com/office/powerpoint/2010/main" val="31963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6047054" y="464579"/>
            <a:ext cx="2665337" cy="7092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團 隊 成 員</a:t>
            </a:r>
            <a:endParaRPr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"/>
          </p:nvPr>
        </p:nvSpPr>
        <p:spPr>
          <a:xfrm>
            <a:off x="2673774" y="1328857"/>
            <a:ext cx="6470226" cy="3814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/>
              <a:t>學歷：國立臺北商業技術學院</a:t>
            </a:r>
            <a:endParaRPr lang="en-US" altLang="zh-TW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1600" b="1" dirty="0"/>
            </a:br>
            <a:r>
              <a:rPr lang="zh-TW" altLang="en-US" sz="1600" b="1" dirty="0"/>
              <a:t>負責項目：</a:t>
            </a:r>
            <a:endParaRPr lang="en-US" altLang="zh-TW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800" b="1" dirty="0"/>
          </a:p>
          <a:p>
            <a:pPr marL="0" lvl="0" indent="0"/>
            <a:r>
              <a:rPr lang="en-US" altLang="zh-TW" sz="1600" b="1" dirty="0"/>
              <a:t>【</a:t>
            </a:r>
            <a:r>
              <a:rPr lang="zh-TW" altLang="en-US" sz="1600" b="1" dirty="0"/>
              <a:t>後端</a:t>
            </a:r>
            <a:r>
              <a:rPr lang="en-US" altLang="zh-TW" sz="1600" b="1" dirty="0"/>
              <a:t>】</a:t>
            </a:r>
          </a:p>
          <a:p>
            <a:pPr marL="0" indent="0"/>
            <a:r>
              <a:rPr lang="en-US" altLang="zh-TW" sz="1600" b="1" dirty="0"/>
              <a:t>	</a:t>
            </a:r>
            <a:r>
              <a:rPr lang="zh-TW" altLang="en-US" sz="1600" b="1" dirty="0"/>
              <a:t>其它相關：</a:t>
            </a:r>
            <a:endParaRPr lang="en-US" altLang="zh-TW" sz="1600" b="1" dirty="0"/>
          </a:p>
          <a:p>
            <a:pPr marL="0" indent="0"/>
            <a:r>
              <a:rPr lang="en-US" altLang="zh-TW" sz="1800" dirty="0"/>
              <a:t>	</a:t>
            </a:r>
            <a:r>
              <a:rPr lang="en-US" altLang="zh-TW" sz="1800" dirty="0" err="1"/>
              <a:t>PayMethod</a:t>
            </a:r>
            <a:r>
              <a:rPr lang="en-US" altLang="zh-TW" sz="1800" dirty="0"/>
              <a:t> </a:t>
            </a:r>
            <a:r>
              <a:rPr lang="zh-TW" altLang="en-US" sz="1800" dirty="0"/>
              <a:t>付款方式、</a:t>
            </a:r>
            <a:r>
              <a:rPr lang="en-US" altLang="zh-TW" sz="1800" dirty="0" err="1"/>
              <a:t>ProductPayMethod</a:t>
            </a:r>
            <a:r>
              <a:rPr lang="en-US" altLang="zh-TW" sz="1800" dirty="0"/>
              <a:t> </a:t>
            </a:r>
          </a:p>
          <a:p>
            <a:pPr marL="0" indent="0"/>
            <a:r>
              <a:rPr lang="en-US" altLang="zh-TW" sz="1800" dirty="0"/>
              <a:t>	</a:t>
            </a:r>
            <a:r>
              <a:rPr lang="zh-TW" altLang="en-US" sz="1800" dirty="0"/>
              <a:t>商品付款方式、</a:t>
            </a:r>
            <a:r>
              <a:rPr lang="en-US" altLang="zh-TW" sz="1800" dirty="0"/>
              <a:t>Delivery </a:t>
            </a:r>
            <a:r>
              <a:rPr lang="zh-TW" altLang="en-US" sz="1800" dirty="0"/>
              <a:t>配送方式、</a:t>
            </a:r>
            <a:endParaRPr lang="en-US" altLang="zh-TW" sz="1800" dirty="0"/>
          </a:p>
          <a:p>
            <a:pPr marL="0" indent="0"/>
            <a:r>
              <a:rPr lang="en-US" altLang="zh-TW" sz="1800" dirty="0"/>
              <a:t>	</a:t>
            </a:r>
            <a:r>
              <a:rPr lang="en-US" altLang="zh-TW" sz="1800" dirty="0" err="1"/>
              <a:t>ProductDelivery</a:t>
            </a:r>
            <a:r>
              <a:rPr lang="en-US" altLang="zh-TW" sz="1800" dirty="0"/>
              <a:t> </a:t>
            </a:r>
            <a:r>
              <a:rPr lang="zh-TW" altLang="en-US" sz="1800" dirty="0"/>
              <a:t>商品配送方式、</a:t>
            </a:r>
            <a:r>
              <a:rPr lang="en-US" altLang="zh-TW" sz="1800" dirty="0"/>
              <a:t>Messenger </a:t>
            </a:r>
            <a:r>
              <a:rPr lang="zh-TW" altLang="en-US" sz="1800" dirty="0"/>
              <a:t>聊天室</a:t>
            </a:r>
            <a:endParaRPr lang="en-US" altLang="zh-TW" sz="1800" dirty="0"/>
          </a:p>
          <a:p>
            <a:pPr marL="0" indent="0"/>
            <a:r>
              <a:rPr lang="en-US" altLang="zh-TW" sz="1600" b="1" dirty="0"/>
              <a:t>	</a:t>
            </a:r>
            <a:endParaRPr lang="en-US" altLang="zh-TW" sz="1600" dirty="0"/>
          </a:p>
          <a:p>
            <a:pPr marL="0" lvl="0" indent="0"/>
            <a:r>
              <a:rPr lang="en-US" altLang="zh-TW" sz="1600" b="1" dirty="0"/>
              <a:t>【</a:t>
            </a:r>
            <a:r>
              <a:rPr lang="zh-TW" altLang="en-US" sz="1600" b="1" dirty="0"/>
              <a:t>前端</a:t>
            </a:r>
            <a:r>
              <a:rPr lang="en-US" altLang="zh-TW" sz="1600" b="1" dirty="0"/>
              <a:t>】</a:t>
            </a:r>
          </a:p>
          <a:p>
            <a:pPr marL="0" lvl="0" indent="0"/>
            <a:r>
              <a:rPr lang="en-US" altLang="zh-TW" sz="1600" b="1" dirty="0"/>
              <a:t>	</a:t>
            </a:r>
            <a:r>
              <a:rPr lang="zh-TW" altLang="en-US" sz="1800" dirty="0"/>
              <a:t>首頁、買家訂單管理、會員基本資料、後台</a:t>
            </a:r>
            <a:endParaRPr lang="en-US" altLang="zh-TW" sz="1800" dirty="0"/>
          </a:p>
        </p:txBody>
      </p:sp>
      <p:sp>
        <p:nvSpPr>
          <p:cNvPr id="298" name="Google Shape;298;p35"/>
          <p:cNvSpPr/>
          <p:nvPr/>
        </p:nvSpPr>
        <p:spPr>
          <a:xfrm>
            <a:off x="2044075" y="1016500"/>
            <a:ext cx="629700" cy="6294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9" name="Google Shape;299;p35"/>
          <p:cNvCxnSpPr>
            <a:stCxn id="298" idx="3"/>
          </p:cNvCxnSpPr>
          <p:nvPr/>
        </p:nvCxnSpPr>
        <p:spPr>
          <a:xfrm>
            <a:off x="2673775" y="1331200"/>
            <a:ext cx="674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108" y="1134284"/>
            <a:ext cx="391654" cy="3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A7F7456-EA11-474F-9078-68A45A56B46A}"/>
              </a:ext>
            </a:extLst>
          </p:cNvPr>
          <p:cNvSpPr txBox="1"/>
          <p:nvPr/>
        </p:nvSpPr>
        <p:spPr>
          <a:xfrm>
            <a:off x="2673773" y="782860"/>
            <a:ext cx="16512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chemeClr val="accent6"/>
                </a:solidFill>
              </a:rPr>
              <a:t>吳 雨 珊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A24C8D-4FF7-466F-A0B3-159942C8D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88"/>
          <a:stretch/>
        </p:blipFill>
        <p:spPr>
          <a:xfrm>
            <a:off x="392807" y="1645900"/>
            <a:ext cx="1482714" cy="22565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7686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網站設計草圖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E87CBAB-1652-493B-9E72-E37D72779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59" y="1777490"/>
            <a:ext cx="4135591" cy="257175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C6B3EEF8-56E5-42D3-9759-435AC41EC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185" y="2007126"/>
            <a:ext cx="4494211" cy="275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5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網站設計草圖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FE9852-CF5C-4490-B8A3-E93612A8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41" y="1540612"/>
            <a:ext cx="4281159" cy="26417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5A4C969-BD43-4CE0-9466-2AF796B3A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348" y="2106639"/>
            <a:ext cx="4125532" cy="25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6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實際頁面</a:t>
            </a: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4133D40-F963-4675-BFDD-19E04845A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" y="1383775"/>
            <a:ext cx="4460716" cy="31014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5DF911-F269-4ACD-AF8C-05EFC202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229" y="1383775"/>
            <a:ext cx="4246493" cy="29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59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實際頁面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358D98-08EE-4347-A8E1-EEB07C44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2" y="1612888"/>
            <a:ext cx="4275357" cy="253611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EDA00AC-376F-4B20-8BF2-9D1615C20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211" y="1543522"/>
            <a:ext cx="4064742" cy="27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6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實際頁面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8EA3AB-52D6-493F-B285-D80BF3DF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58" y="1401303"/>
            <a:ext cx="4071416" cy="285699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5A1F39D-A6FC-4E5B-AB53-F497A3FED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15" y="1449441"/>
            <a:ext cx="3906449" cy="2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3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未來展望</a:t>
            </a:r>
            <a:endParaRPr dirty="0"/>
          </a:p>
        </p:txBody>
      </p:sp>
      <p:sp>
        <p:nvSpPr>
          <p:cNvPr id="5" name="Google Shape;326;p37">
            <a:extLst>
              <a:ext uri="{FF2B5EF4-FFF2-40B4-BE49-F238E27FC236}">
                <a16:creationId xmlns:a16="http://schemas.microsoft.com/office/drawing/2014/main" id="{505C3DA1-3F85-4592-A0A9-BC08F2126B3F}"/>
              </a:ext>
            </a:extLst>
          </p:cNvPr>
          <p:cNvSpPr txBox="1">
            <a:spLocks/>
          </p:cNvSpPr>
          <p:nvPr/>
        </p:nvSpPr>
        <p:spPr>
          <a:xfrm>
            <a:off x="720000" y="1254797"/>
            <a:ext cx="7537500" cy="17553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1800" dirty="0">
                <a:solidFill>
                  <a:schemeClr val="tx1"/>
                </a:solidFill>
                <a:ea typeface="標楷體" panose="03000509000000000000" pitchFamily="65" charset="-120"/>
              </a:rPr>
              <a:t>我們的</a:t>
            </a:r>
            <a:r>
              <a:rPr lang="ja-JP" altLang="en-US" sz="1800" dirty="0">
                <a:solidFill>
                  <a:schemeClr val="tx1"/>
                </a:solidFill>
                <a:ea typeface="標楷體" panose="03000509000000000000" pitchFamily="65" charset="-120"/>
              </a:rPr>
              <a:t>專案名稱 </a:t>
            </a:r>
            <a:r>
              <a:rPr lang="en-US" altLang="ja-JP" sz="1800" dirty="0" err="1">
                <a:solidFill>
                  <a:schemeClr val="tx1"/>
                </a:solidFill>
                <a:ea typeface="標楷體" panose="03000509000000000000" pitchFamily="65" charset="-120"/>
              </a:rPr>
              <a:t>Warashibe</a:t>
            </a:r>
            <a:r>
              <a:rPr lang="ja-JP" altLang="en-US" sz="1800" dirty="0">
                <a:solidFill>
                  <a:schemeClr val="tx1"/>
                </a:solidFill>
                <a:ea typeface="標楷體" panose="03000509000000000000" pitchFamily="65" charset="-120"/>
              </a:rPr>
              <a:t> </a:t>
            </a:r>
            <a:r>
              <a:rPr lang="en-US" altLang="ja-JP" sz="1800" dirty="0">
                <a:solidFill>
                  <a:schemeClr val="tx1"/>
                </a:solidFill>
                <a:ea typeface="標楷體" panose="03000509000000000000" pitchFamily="65" charset="-120"/>
              </a:rPr>
              <a:t>(</a:t>
            </a:r>
            <a:r>
              <a:rPr lang="ja-JP" altLang="en-US" sz="1800" dirty="0">
                <a:solidFill>
                  <a:schemeClr val="tx1"/>
                </a:solidFill>
                <a:ea typeface="標楷體" panose="03000509000000000000" pitchFamily="65" charset="-120"/>
              </a:rPr>
              <a:t>わらしべ</a:t>
            </a:r>
            <a:r>
              <a:rPr lang="en-US" altLang="ja-JP" sz="1800" dirty="0">
                <a:solidFill>
                  <a:schemeClr val="tx1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1800" dirty="0">
                <a:solidFill>
                  <a:schemeClr val="tx1"/>
                </a:solidFill>
                <a:ea typeface="標楷體" panose="03000509000000000000" pitchFamily="65" charset="-120"/>
              </a:rPr>
              <a:t>，本意是做個結合二手物品配對交換的購物網站。後續因製作時間有限，在權衡之下我們將我們的網站的購物網站功能保留，二手物交換功能則先不製作。</a:t>
            </a:r>
            <a:endParaRPr lang="en-US" altLang="zh-TW" sz="1800" dirty="0">
              <a:solidFill>
                <a:schemeClr val="tx1"/>
              </a:solidFill>
              <a:ea typeface="標楷體" panose="03000509000000000000" pitchFamily="65" charset="-120"/>
            </a:endParaRPr>
          </a:p>
          <a:p>
            <a:r>
              <a:rPr lang="zh-TW" altLang="en-US" sz="1800" dirty="0">
                <a:solidFill>
                  <a:schemeClr val="tx1"/>
                </a:solidFill>
                <a:ea typeface="標楷體" panose="03000509000000000000" pitchFamily="65" charset="-120"/>
              </a:rPr>
              <a:t>未來有許多可以優化的功能，例如：和賣家聊天諮詢的聊天室功能、二手物配對交換的配對功能、商品規格呈現的優化、較為完整的後台功能，這些都是我們可以再繼續努力的方向。</a:t>
            </a:r>
            <a:endParaRPr lang="en-US" altLang="zh-TW" sz="1800" dirty="0">
              <a:solidFill>
                <a:schemeClr val="tx1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6597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806" r="3815" b="21116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379" name="Google Shape;379;p42"/>
          <p:cNvSpPr/>
          <p:nvPr/>
        </p:nvSpPr>
        <p:spPr>
          <a:xfrm>
            <a:off x="4265325" y="2077625"/>
            <a:ext cx="629700" cy="6294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358" y="2195409"/>
            <a:ext cx="391654" cy="393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42"/>
          <p:cNvCxnSpPr>
            <a:stCxn id="379" idx="3"/>
          </p:cNvCxnSpPr>
          <p:nvPr/>
        </p:nvCxnSpPr>
        <p:spPr>
          <a:xfrm>
            <a:off x="4895025" y="2392325"/>
            <a:ext cx="474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717;p59">
            <a:extLst>
              <a:ext uri="{FF2B5EF4-FFF2-40B4-BE49-F238E27FC236}">
                <a16:creationId xmlns:a16="http://schemas.microsoft.com/office/drawing/2014/main" id="{AADE308B-CCD5-37E7-8989-C55E93DF7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9816" y="548467"/>
            <a:ext cx="5251017" cy="105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dirty="0">
                <a:solidFill>
                  <a:schemeClr val="tx1"/>
                </a:solidFill>
              </a:rPr>
              <a:t>Thank You!</a:t>
            </a:r>
            <a:endParaRPr sz="75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大　綱</a:t>
            </a:r>
            <a:endParaRPr dirty="0"/>
          </a:p>
        </p:txBody>
      </p:sp>
      <p:sp>
        <p:nvSpPr>
          <p:cNvPr id="273" name="Google Shape;273;p34"/>
          <p:cNvSpPr txBox="1">
            <a:spLocks noGrp="1"/>
          </p:cNvSpPr>
          <p:nvPr>
            <p:ph type="subTitle" idx="3"/>
          </p:nvPr>
        </p:nvSpPr>
        <p:spPr>
          <a:xfrm>
            <a:off x="3419250" y="36114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1"/>
          </p:nvPr>
        </p:nvSpPr>
        <p:spPr>
          <a:xfrm>
            <a:off x="713225" y="204128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4"/>
          </p:nvPr>
        </p:nvSpPr>
        <p:spPr>
          <a:xfrm>
            <a:off x="3419250" y="204128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34"/>
          <p:cNvSpPr txBox="1">
            <a:spLocks noGrp="1"/>
          </p:cNvSpPr>
          <p:nvPr>
            <p:ph type="title" idx="5"/>
          </p:nvPr>
        </p:nvSpPr>
        <p:spPr>
          <a:xfrm>
            <a:off x="1415375" y="125213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title" idx="6"/>
          </p:nvPr>
        </p:nvSpPr>
        <p:spPr>
          <a:xfrm>
            <a:off x="4121400" y="2822413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title" idx="7"/>
          </p:nvPr>
        </p:nvSpPr>
        <p:spPr>
          <a:xfrm>
            <a:off x="1415375" y="2822413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 idx="8"/>
          </p:nvPr>
        </p:nvSpPr>
        <p:spPr>
          <a:xfrm>
            <a:off x="4121400" y="125213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9"/>
          </p:nvPr>
        </p:nvSpPr>
        <p:spPr>
          <a:xfrm>
            <a:off x="6125275" y="361141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13"/>
          </p:nvPr>
        </p:nvSpPr>
        <p:spPr>
          <a:xfrm>
            <a:off x="6125275" y="204128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14"/>
          </p:nvPr>
        </p:nvSpPr>
        <p:spPr>
          <a:xfrm>
            <a:off x="6827425" y="2822413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 idx="15"/>
          </p:nvPr>
        </p:nvSpPr>
        <p:spPr>
          <a:xfrm>
            <a:off x="6827425" y="1252138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6"/>
          </p:nvPr>
        </p:nvSpPr>
        <p:spPr>
          <a:xfrm>
            <a:off x="713225" y="1811917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主題發想</a:t>
            </a:r>
            <a:endParaRPr dirty="0"/>
          </a:p>
        </p:txBody>
      </p:sp>
      <p:sp>
        <p:nvSpPr>
          <p:cNvPr id="286" name="Google Shape;286;p34"/>
          <p:cNvSpPr txBox="1">
            <a:spLocks noGrp="1"/>
          </p:cNvSpPr>
          <p:nvPr>
            <p:ph type="subTitle" idx="17"/>
          </p:nvPr>
        </p:nvSpPr>
        <p:spPr>
          <a:xfrm>
            <a:off x="713225" y="338204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/>
              <a:t>團隊成員</a:t>
            </a:r>
          </a:p>
        </p:txBody>
      </p:sp>
      <p:sp>
        <p:nvSpPr>
          <p:cNvPr id="287" name="Google Shape;287;p34"/>
          <p:cNvSpPr txBox="1">
            <a:spLocks noGrp="1"/>
          </p:cNvSpPr>
          <p:nvPr>
            <p:ph type="subTitle" idx="18"/>
          </p:nvPr>
        </p:nvSpPr>
        <p:spPr>
          <a:xfrm>
            <a:off x="3419250" y="338204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網頁展示</a:t>
            </a:r>
            <a:endParaRPr dirty="0"/>
          </a:p>
        </p:txBody>
      </p:sp>
      <p:sp>
        <p:nvSpPr>
          <p:cNvPr id="288" name="Google Shape;288;p34"/>
          <p:cNvSpPr txBox="1">
            <a:spLocks noGrp="1"/>
          </p:cNvSpPr>
          <p:nvPr>
            <p:ph type="subTitle" idx="19"/>
          </p:nvPr>
        </p:nvSpPr>
        <p:spPr>
          <a:xfrm>
            <a:off x="3419250" y="181576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開發工具</a:t>
            </a:r>
            <a:endParaRPr lang="en-US" altLang="zh-TW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ubTitle" idx="20"/>
          </p:nvPr>
        </p:nvSpPr>
        <p:spPr>
          <a:xfrm>
            <a:off x="6125275" y="3382040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21"/>
          </p:nvPr>
        </p:nvSpPr>
        <p:spPr>
          <a:xfrm>
            <a:off x="6125275" y="1811917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資料庫設計</a:t>
            </a:r>
            <a:endParaRPr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C143B54-2240-4709-804C-29C915BE1D41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主題發想</a:t>
            </a:r>
            <a:endParaRPr dirty="0"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720025" y="2306260"/>
            <a:ext cx="753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為日語「稻草富翁」之意</a:t>
            </a:r>
            <a:endParaRPr sz="1800" dirty="0"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720025" y="3755525"/>
            <a:ext cx="753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讓小小物品發揮大大的價值，物品再利用更加環保</a:t>
            </a:r>
            <a:endParaRPr sz="1800" dirty="0"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720025" y="1936590"/>
            <a:ext cx="7537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/>
              <a:t>專案名稱 </a:t>
            </a:r>
            <a:r>
              <a:rPr lang="en-US" altLang="zh-TW" sz="2400" dirty="0" err="1"/>
              <a:t>Warashibe</a:t>
            </a:r>
            <a:r>
              <a:rPr lang="zh-TW" altLang="en-US" sz="2400" dirty="0"/>
              <a:t> </a:t>
            </a:r>
            <a:r>
              <a:rPr lang="en-US" altLang="zh-TW" sz="1800" dirty="0"/>
              <a:t>(</a:t>
            </a:r>
            <a:r>
              <a:rPr lang="ja-JP" altLang="en-US" sz="1800" dirty="0"/>
              <a:t>わらしべ</a:t>
            </a:r>
            <a:r>
              <a:rPr lang="en-US" altLang="zh-TW" sz="1800" dirty="0"/>
              <a:t>)</a:t>
            </a:r>
            <a:endParaRPr sz="2400"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720025" y="3374525"/>
            <a:ext cx="7537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借鏡可愛又勵志的故事</a:t>
            </a: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ACDBD6-0334-E5CE-BD1D-03380B67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681" y="1499353"/>
            <a:ext cx="2786795" cy="1935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432546" y="567994"/>
            <a:ext cx="1846633" cy="620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開發工具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5F37BF-708A-86D3-72B9-05B7C3449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57" y="1495199"/>
            <a:ext cx="3031881" cy="10173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A735069-1664-995C-43C5-C0FD4611A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07" y="1343132"/>
            <a:ext cx="1310393" cy="13103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15FBE747-82D5-1013-4BBE-AE2D13675275}"/>
                  </a:ext>
                </a:extLst>
              </p14:cNvPr>
              <p14:cNvContentPartPr/>
              <p14:nvPr/>
            </p14:nvContentPartPr>
            <p14:xfrm>
              <a:off x="4718764" y="2199754"/>
              <a:ext cx="360" cy="3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15FBE747-82D5-1013-4BBE-AE2D136752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9764" y="21907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B0F4C1A2-C81E-558D-404B-38B8322B4E27}"/>
                  </a:ext>
                </a:extLst>
              </p14:cNvPr>
              <p14:cNvContentPartPr/>
              <p14:nvPr/>
            </p14:nvContentPartPr>
            <p14:xfrm>
              <a:off x="3657124" y="2073394"/>
              <a:ext cx="360" cy="36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B0F4C1A2-C81E-558D-404B-38B8322B4E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8124" y="20643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F4CF889F-D1B7-A6B2-6FD9-F1486C9F6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3624" y="2340204"/>
            <a:ext cx="1194951" cy="8523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8690293-481E-10A4-4D5D-45529C876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8406" y="2492604"/>
            <a:ext cx="1020715" cy="8835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2399C93-B7DC-9073-957F-822EAFC615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2707" y="3636185"/>
            <a:ext cx="1198871" cy="119887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665D95C-136E-73EB-82EF-36F6A027F3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4492" y="3583237"/>
            <a:ext cx="1017725" cy="101772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ADC33FC-DCB1-5F2F-69FB-54BDBB9136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6838" y="1001871"/>
            <a:ext cx="913031" cy="8524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42DE74E-6D50-A7C5-E8E5-A4C248E2BD0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5672" y="1030017"/>
            <a:ext cx="930364" cy="93036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0E5B35C-3F9D-D1C7-55D1-B582B11C08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10767" y="3636185"/>
            <a:ext cx="1426648" cy="117698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F2B92B9-294B-B96F-3D3C-423C67C0C3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38873" y="3568634"/>
            <a:ext cx="1176985" cy="117698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83AABF5-BE16-D599-FA7B-C81BD06F11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00097" y="658161"/>
            <a:ext cx="1495238" cy="149523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E77204A-0000-B497-51EF-9C327EBA3B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3936" y="2997523"/>
            <a:ext cx="1171429" cy="117142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240183E-FCF4-9C6B-2530-3E133AB9F7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65634" y="2968317"/>
            <a:ext cx="2134463" cy="120063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4569D11-A133-E12E-A476-7520F5DE27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21628" y="2199754"/>
            <a:ext cx="1194230" cy="11942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開發工具</a:t>
            </a:r>
            <a:endParaRPr dirty="0"/>
          </a:p>
        </p:txBody>
      </p:sp>
      <p:cxnSp>
        <p:nvCxnSpPr>
          <p:cNvPr id="398" name="Google Shape;398;p44"/>
          <p:cNvCxnSpPr/>
          <p:nvPr/>
        </p:nvCxnSpPr>
        <p:spPr>
          <a:xfrm>
            <a:off x="2181994" y="3699154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99" name="Google Shape;399;p44"/>
          <p:cNvCxnSpPr/>
          <p:nvPr/>
        </p:nvCxnSpPr>
        <p:spPr>
          <a:xfrm>
            <a:off x="3917780" y="3699154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00" name="Google Shape;400;p44"/>
          <p:cNvSpPr txBox="1"/>
          <p:nvPr/>
        </p:nvSpPr>
        <p:spPr>
          <a:xfrm>
            <a:off x="5863716" y="2128900"/>
            <a:ext cx="2557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altLang="en-US" sz="2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輔助工具</a:t>
            </a:r>
            <a:endParaRPr sz="20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1" name="Google Shape;401;p44"/>
          <p:cNvSpPr txBox="1"/>
          <p:nvPr/>
        </p:nvSpPr>
        <p:spPr>
          <a:xfrm>
            <a:off x="5863675" y="2642497"/>
            <a:ext cx="25572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Git in </a:t>
            </a:r>
            <a:r>
              <a:rPr lang="en-US" altLang="zh-TW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Sourcetree</a:t>
            </a:r>
            <a:endParaRPr lang="en-US" altLang="zh-TW"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Postman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Bootstrap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SweetAlert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2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綠界金流</a:t>
            </a:r>
            <a:r>
              <a:rPr lang="en-US" altLang="zh-TW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p44"/>
          <p:cNvSpPr/>
          <p:nvPr/>
        </p:nvSpPr>
        <p:spPr>
          <a:xfrm rot="-5400000">
            <a:off x="4514380" y="2797480"/>
            <a:ext cx="2487451" cy="24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44"/>
          <p:cNvGrpSpPr/>
          <p:nvPr/>
        </p:nvGrpSpPr>
        <p:grpSpPr>
          <a:xfrm>
            <a:off x="858253" y="3205622"/>
            <a:ext cx="1188970" cy="182682"/>
            <a:chOff x="621575" y="2498644"/>
            <a:chExt cx="1272306" cy="195486"/>
          </a:xfrm>
        </p:grpSpPr>
        <p:sp>
          <p:nvSpPr>
            <p:cNvPr id="404" name="Google Shape;404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44"/>
          <p:cNvSpPr txBox="1"/>
          <p:nvPr/>
        </p:nvSpPr>
        <p:spPr>
          <a:xfrm>
            <a:off x="638025" y="2089850"/>
            <a:ext cx="162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資料庫</a:t>
            </a:r>
            <a:endParaRPr sz="20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638025" y="2372950"/>
            <a:ext cx="16293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MSSQL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Google Cloud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8" name="Google Shape;408;p44"/>
          <p:cNvGrpSpPr/>
          <p:nvPr/>
        </p:nvGrpSpPr>
        <p:grpSpPr>
          <a:xfrm>
            <a:off x="2622683" y="3205622"/>
            <a:ext cx="1188970" cy="182682"/>
            <a:chOff x="621575" y="2498644"/>
            <a:chExt cx="1272306" cy="195486"/>
          </a:xfrm>
        </p:grpSpPr>
        <p:sp>
          <p:nvSpPr>
            <p:cNvPr id="409" name="Google Shape;409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44"/>
          <p:cNvSpPr txBox="1"/>
          <p:nvPr/>
        </p:nvSpPr>
        <p:spPr>
          <a:xfrm>
            <a:off x="2402512" y="2089850"/>
            <a:ext cx="162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CRUD</a:t>
            </a:r>
            <a:endParaRPr sz="20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p44"/>
          <p:cNvSpPr txBox="1"/>
          <p:nvPr/>
        </p:nvSpPr>
        <p:spPr>
          <a:xfrm>
            <a:off x="2402512" y="2372950"/>
            <a:ext cx="16293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 Spring Boot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 Tomcat Server</a:t>
            </a: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3" name="Google Shape;413;p44"/>
          <p:cNvGrpSpPr/>
          <p:nvPr/>
        </p:nvGrpSpPr>
        <p:grpSpPr>
          <a:xfrm>
            <a:off x="4387087" y="3205622"/>
            <a:ext cx="1188970" cy="182682"/>
            <a:chOff x="621575" y="2498644"/>
            <a:chExt cx="1272306" cy="195486"/>
          </a:xfrm>
        </p:grpSpPr>
        <p:sp>
          <p:nvSpPr>
            <p:cNvPr id="414" name="Google Shape;414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44"/>
          <p:cNvSpPr txBox="1"/>
          <p:nvPr/>
        </p:nvSpPr>
        <p:spPr>
          <a:xfrm>
            <a:off x="4166925" y="2089850"/>
            <a:ext cx="162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Front-end</a:t>
            </a:r>
            <a:endParaRPr sz="20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4166925" y="2372950"/>
            <a:ext cx="16293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Vue.js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Axios</a:t>
            </a:r>
            <a:r>
              <a:rPr lang="en-US" sz="12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call API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1208688" y="1548087"/>
            <a:ext cx="488100" cy="488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id="419" name="Google Shape;419;p44"/>
          <p:cNvSpPr/>
          <p:nvPr/>
        </p:nvSpPr>
        <p:spPr>
          <a:xfrm>
            <a:off x="2973118" y="1548087"/>
            <a:ext cx="488100" cy="488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sz="30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0" name="Google Shape;420;p44"/>
          <p:cNvSpPr/>
          <p:nvPr/>
        </p:nvSpPr>
        <p:spPr>
          <a:xfrm>
            <a:off x="4737521" y="1549150"/>
            <a:ext cx="488100" cy="488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p44"/>
          <p:cNvSpPr/>
          <p:nvPr/>
        </p:nvSpPr>
        <p:spPr>
          <a:xfrm rot="10800000" flipH="1">
            <a:off x="865288" y="4041313"/>
            <a:ext cx="4703750" cy="67825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4"/>
          <p:cNvSpPr txBox="1"/>
          <p:nvPr/>
        </p:nvSpPr>
        <p:spPr>
          <a:xfrm>
            <a:off x="2331568" y="4071466"/>
            <a:ext cx="1790334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altLang="en-US" sz="20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不同開發階段</a:t>
            </a:r>
            <a:endParaRPr sz="20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3" name="Google Shape;423;p44"/>
          <p:cNvGrpSpPr/>
          <p:nvPr/>
        </p:nvGrpSpPr>
        <p:grpSpPr>
          <a:xfrm>
            <a:off x="4780398" y="3513774"/>
            <a:ext cx="402321" cy="402083"/>
            <a:chOff x="2697053" y="1321324"/>
            <a:chExt cx="402321" cy="402083"/>
          </a:xfrm>
        </p:grpSpPr>
        <p:sp>
          <p:nvSpPr>
            <p:cNvPr id="424" name="Google Shape;424;p44"/>
            <p:cNvSpPr/>
            <p:nvPr/>
          </p:nvSpPr>
          <p:spPr>
            <a:xfrm>
              <a:off x="2861034" y="1501961"/>
              <a:ext cx="73544" cy="28800"/>
            </a:xfrm>
            <a:custGeom>
              <a:avLst/>
              <a:gdLst/>
              <a:ahLst/>
              <a:cxnLst/>
              <a:rect l="l" t="t" r="r" b="b"/>
              <a:pathLst>
                <a:path w="2168" h="849" extrusionOk="0">
                  <a:moveTo>
                    <a:pt x="207" y="0"/>
                  </a:moveTo>
                  <a:cubicBezTo>
                    <a:pt x="141" y="0"/>
                    <a:pt x="82" y="39"/>
                    <a:pt x="48" y="91"/>
                  </a:cubicBezTo>
                  <a:cubicBezTo>
                    <a:pt x="0" y="186"/>
                    <a:pt x="24" y="282"/>
                    <a:pt x="96" y="329"/>
                  </a:cubicBezTo>
                  <a:cubicBezTo>
                    <a:pt x="119" y="353"/>
                    <a:pt x="143" y="353"/>
                    <a:pt x="167" y="377"/>
                  </a:cubicBezTo>
                  <a:lnTo>
                    <a:pt x="72" y="615"/>
                  </a:lnTo>
                  <a:cubicBezTo>
                    <a:pt x="24" y="710"/>
                    <a:pt x="72" y="805"/>
                    <a:pt x="167" y="829"/>
                  </a:cubicBezTo>
                  <a:cubicBezTo>
                    <a:pt x="194" y="843"/>
                    <a:pt x="220" y="848"/>
                    <a:pt x="245" y="848"/>
                  </a:cubicBezTo>
                  <a:cubicBezTo>
                    <a:pt x="310" y="848"/>
                    <a:pt x="364" y="809"/>
                    <a:pt x="381" y="758"/>
                  </a:cubicBezTo>
                  <a:lnTo>
                    <a:pt x="500" y="496"/>
                  </a:lnTo>
                  <a:cubicBezTo>
                    <a:pt x="687" y="558"/>
                    <a:pt x="893" y="594"/>
                    <a:pt x="1105" y="594"/>
                  </a:cubicBezTo>
                  <a:cubicBezTo>
                    <a:pt x="1299" y="594"/>
                    <a:pt x="1498" y="564"/>
                    <a:pt x="1691" y="496"/>
                  </a:cubicBezTo>
                  <a:lnTo>
                    <a:pt x="1786" y="758"/>
                  </a:lnTo>
                  <a:cubicBezTo>
                    <a:pt x="1821" y="809"/>
                    <a:pt x="1880" y="848"/>
                    <a:pt x="1937" y="848"/>
                  </a:cubicBezTo>
                  <a:cubicBezTo>
                    <a:pt x="1959" y="848"/>
                    <a:pt x="1981" y="843"/>
                    <a:pt x="2001" y="829"/>
                  </a:cubicBezTo>
                  <a:cubicBezTo>
                    <a:pt x="2096" y="805"/>
                    <a:pt x="2144" y="710"/>
                    <a:pt x="2096" y="615"/>
                  </a:cubicBezTo>
                  <a:lnTo>
                    <a:pt x="2001" y="377"/>
                  </a:lnTo>
                  <a:cubicBezTo>
                    <a:pt x="2025" y="353"/>
                    <a:pt x="2048" y="353"/>
                    <a:pt x="2072" y="329"/>
                  </a:cubicBezTo>
                  <a:cubicBezTo>
                    <a:pt x="2144" y="282"/>
                    <a:pt x="2167" y="186"/>
                    <a:pt x="2120" y="91"/>
                  </a:cubicBezTo>
                  <a:lnTo>
                    <a:pt x="2144" y="91"/>
                  </a:lnTo>
                  <a:cubicBezTo>
                    <a:pt x="2109" y="39"/>
                    <a:pt x="2038" y="0"/>
                    <a:pt x="1974" y="0"/>
                  </a:cubicBezTo>
                  <a:cubicBezTo>
                    <a:pt x="1949" y="0"/>
                    <a:pt x="1925" y="6"/>
                    <a:pt x="1906" y="20"/>
                  </a:cubicBezTo>
                  <a:cubicBezTo>
                    <a:pt x="1655" y="174"/>
                    <a:pt x="1376" y="252"/>
                    <a:pt x="1096" y="252"/>
                  </a:cubicBezTo>
                  <a:cubicBezTo>
                    <a:pt x="816" y="252"/>
                    <a:pt x="536" y="174"/>
                    <a:pt x="286" y="20"/>
                  </a:cubicBezTo>
                  <a:cubicBezTo>
                    <a:pt x="260" y="6"/>
                    <a:pt x="233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2837593" y="1399854"/>
              <a:ext cx="120425" cy="82805"/>
            </a:xfrm>
            <a:custGeom>
              <a:avLst/>
              <a:gdLst/>
              <a:ahLst/>
              <a:cxnLst/>
              <a:rect l="l" t="t" r="r" b="b"/>
              <a:pathLst>
                <a:path w="3550" h="2441" extrusionOk="0">
                  <a:moveTo>
                    <a:pt x="1787" y="958"/>
                  </a:moveTo>
                  <a:cubicBezTo>
                    <a:pt x="2287" y="958"/>
                    <a:pt x="2620" y="1505"/>
                    <a:pt x="2406" y="1958"/>
                  </a:cubicBezTo>
                  <a:cubicBezTo>
                    <a:pt x="2192" y="2053"/>
                    <a:pt x="1977" y="2077"/>
                    <a:pt x="1787" y="2077"/>
                  </a:cubicBezTo>
                  <a:cubicBezTo>
                    <a:pt x="1573" y="2077"/>
                    <a:pt x="1358" y="2053"/>
                    <a:pt x="1168" y="1958"/>
                  </a:cubicBezTo>
                  <a:cubicBezTo>
                    <a:pt x="930" y="1505"/>
                    <a:pt x="1263" y="958"/>
                    <a:pt x="1787" y="958"/>
                  </a:cubicBezTo>
                  <a:close/>
                  <a:moveTo>
                    <a:pt x="1372" y="1"/>
                  </a:moveTo>
                  <a:cubicBezTo>
                    <a:pt x="1359" y="1"/>
                    <a:pt x="1347" y="2"/>
                    <a:pt x="1334" y="5"/>
                  </a:cubicBezTo>
                  <a:cubicBezTo>
                    <a:pt x="882" y="124"/>
                    <a:pt x="453" y="386"/>
                    <a:pt x="191" y="791"/>
                  </a:cubicBezTo>
                  <a:cubicBezTo>
                    <a:pt x="1" y="1029"/>
                    <a:pt x="1" y="1363"/>
                    <a:pt x="191" y="1601"/>
                  </a:cubicBezTo>
                  <a:cubicBezTo>
                    <a:pt x="584" y="2160"/>
                    <a:pt x="1186" y="2440"/>
                    <a:pt x="1787" y="2440"/>
                  </a:cubicBezTo>
                  <a:cubicBezTo>
                    <a:pt x="2388" y="2440"/>
                    <a:pt x="2989" y="2160"/>
                    <a:pt x="3382" y="1601"/>
                  </a:cubicBezTo>
                  <a:cubicBezTo>
                    <a:pt x="3549" y="1363"/>
                    <a:pt x="3549" y="1029"/>
                    <a:pt x="3382" y="791"/>
                  </a:cubicBezTo>
                  <a:cubicBezTo>
                    <a:pt x="3097" y="386"/>
                    <a:pt x="2692" y="124"/>
                    <a:pt x="2216" y="5"/>
                  </a:cubicBezTo>
                  <a:cubicBezTo>
                    <a:pt x="2206" y="2"/>
                    <a:pt x="2196" y="1"/>
                    <a:pt x="2186" y="1"/>
                  </a:cubicBezTo>
                  <a:cubicBezTo>
                    <a:pt x="2120" y="1"/>
                    <a:pt x="2046" y="65"/>
                    <a:pt x="2025" y="148"/>
                  </a:cubicBezTo>
                  <a:cubicBezTo>
                    <a:pt x="2001" y="243"/>
                    <a:pt x="2049" y="339"/>
                    <a:pt x="2144" y="339"/>
                  </a:cubicBezTo>
                  <a:cubicBezTo>
                    <a:pt x="2525" y="434"/>
                    <a:pt x="2858" y="672"/>
                    <a:pt x="3097" y="982"/>
                  </a:cubicBezTo>
                  <a:cubicBezTo>
                    <a:pt x="3192" y="1101"/>
                    <a:pt x="3192" y="1291"/>
                    <a:pt x="3097" y="1410"/>
                  </a:cubicBezTo>
                  <a:cubicBezTo>
                    <a:pt x="3025" y="1529"/>
                    <a:pt x="2930" y="1624"/>
                    <a:pt x="2811" y="1720"/>
                  </a:cubicBezTo>
                  <a:cubicBezTo>
                    <a:pt x="2858" y="1101"/>
                    <a:pt x="2382" y="624"/>
                    <a:pt x="1787" y="624"/>
                  </a:cubicBezTo>
                  <a:cubicBezTo>
                    <a:pt x="1191" y="624"/>
                    <a:pt x="715" y="1101"/>
                    <a:pt x="739" y="1720"/>
                  </a:cubicBezTo>
                  <a:cubicBezTo>
                    <a:pt x="644" y="1624"/>
                    <a:pt x="548" y="1529"/>
                    <a:pt x="477" y="1410"/>
                  </a:cubicBezTo>
                  <a:cubicBezTo>
                    <a:pt x="382" y="1291"/>
                    <a:pt x="382" y="1101"/>
                    <a:pt x="477" y="982"/>
                  </a:cubicBezTo>
                  <a:cubicBezTo>
                    <a:pt x="691" y="672"/>
                    <a:pt x="1025" y="434"/>
                    <a:pt x="1406" y="339"/>
                  </a:cubicBezTo>
                  <a:cubicBezTo>
                    <a:pt x="1501" y="339"/>
                    <a:pt x="1573" y="243"/>
                    <a:pt x="1549" y="148"/>
                  </a:cubicBezTo>
                  <a:cubicBezTo>
                    <a:pt x="1528" y="65"/>
                    <a:pt x="1453" y="1"/>
                    <a:pt x="1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2697053" y="1321324"/>
              <a:ext cx="402321" cy="402083"/>
            </a:xfrm>
            <a:custGeom>
              <a:avLst/>
              <a:gdLst/>
              <a:ahLst/>
              <a:cxnLst/>
              <a:rect l="l" t="t" r="r" b="b"/>
              <a:pathLst>
                <a:path w="11860" h="11853" extrusionOk="0">
                  <a:moveTo>
                    <a:pt x="3024" y="344"/>
                  </a:moveTo>
                  <a:cubicBezTo>
                    <a:pt x="3144" y="344"/>
                    <a:pt x="3239" y="463"/>
                    <a:pt x="3239" y="582"/>
                  </a:cubicBezTo>
                  <a:cubicBezTo>
                    <a:pt x="3239" y="725"/>
                    <a:pt x="3144" y="820"/>
                    <a:pt x="3024" y="820"/>
                  </a:cubicBezTo>
                  <a:cubicBezTo>
                    <a:pt x="2882" y="820"/>
                    <a:pt x="2786" y="725"/>
                    <a:pt x="2786" y="582"/>
                  </a:cubicBezTo>
                  <a:cubicBezTo>
                    <a:pt x="2786" y="463"/>
                    <a:pt x="2882" y="344"/>
                    <a:pt x="3024" y="344"/>
                  </a:cubicBezTo>
                  <a:close/>
                  <a:moveTo>
                    <a:pt x="8835" y="344"/>
                  </a:moveTo>
                  <a:cubicBezTo>
                    <a:pt x="8978" y="344"/>
                    <a:pt x="9073" y="463"/>
                    <a:pt x="9073" y="582"/>
                  </a:cubicBezTo>
                  <a:cubicBezTo>
                    <a:pt x="9073" y="725"/>
                    <a:pt x="8954" y="820"/>
                    <a:pt x="8835" y="820"/>
                  </a:cubicBezTo>
                  <a:cubicBezTo>
                    <a:pt x="8716" y="820"/>
                    <a:pt x="8597" y="725"/>
                    <a:pt x="8597" y="582"/>
                  </a:cubicBezTo>
                  <a:cubicBezTo>
                    <a:pt x="8597" y="463"/>
                    <a:pt x="8716" y="344"/>
                    <a:pt x="8835" y="344"/>
                  </a:cubicBezTo>
                  <a:close/>
                  <a:moveTo>
                    <a:pt x="3010" y="0"/>
                  </a:moveTo>
                  <a:cubicBezTo>
                    <a:pt x="2657" y="0"/>
                    <a:pt x="2386" y="309"/>
                    <a:pt x="2429" y="677"/>
                  </a:cubicBezTo>
                  <a:cubicBezTo>
                    <a:pt x="2453" y="915"/>
                    <a:pt x="2667" y="1129"/>
                    <a:pt x="2905" y="1177"/>
                  </a:cubicBezTo>
                  <a:cubicBezTo>
                    <a:pt x="3024" y="1177"/>
                    <a:pt x="3120" y="1177"/>
                    <a:pt x="3215" y="1129"/>
                  </a:cubicBezTo>
                  <a:cubicBezTo>
                    <a:pt x="3310" y="1248"/>
                    <a:pt x="3453" y="1368"/>
                    <a:pt x="3596" y="1463"/>
                  </a:cubicBezTo>
                  <a:cubicBezTo>
                    <a:pt x="3429" y="1796"/>
                    <a:pt x="3334" y="2177"/>
                    <a:pt x="3334" y="2582"/>
                  </a:cubicBezTo>
                  <a:lnTo>
                    <a:pt x="3334" y="7559"/>
                  </a:lnTo>
                  <a:cubicBezTo>
                    <a:pt x="3334" y="7964"/>
                    <a:pt x="3001" y="8321"/>
                    <a:pt x="2596" y="8321"/>
                  </a:cubicBezTo>
                  <a:cubicBezTo>
                    <a:pt x="2582" y="8322"/>
                    <a:pt x="2569" y="8322"/>
                    <a:pt x="2555" y="8322"/>
                  </a:cubicBezTo>
                  <a:cubicBezTo>
                    <a:pt x="2145" y="8322"/>
                    <a:pt x="1810" y="7974"/>
                    <a:pt x="1810" y="7559"/>
                  </a:cubicBezTo>
                  <a:lnTo>
                    <a:pt x="1810" y="6988"/>
                  </a:lnTo>
                  <a:cubicBezTo>
                    <a:pt x="1810" y="6273"/>
                    <a:pt x="1381" y="5607"/>
                    <a:pt x="714" y="5321"/>
                  </a:cubicBezTo>
                  <a:cubicBezTo>
                    <a:pt x="649" y="5293"/>
                    <a:pt x="579" y="5279"/>
                    <a:pt x="510" y="5279"/>
                  </a:cubicBezTo>
                  <a:cubicBezTo>
                    <a:pt x="405" y="5279"/>
                    <a:pt x="301" y="5311"/>
                    <a:pt x="214" y="5368"/>
                  </a:cubicBezTo>
                  <a:cubicBezTo>
                    <a:pt x="71" y="5464"/>
                    <a:pt x="0" y="5630"/>
                    <a:pt x="0" y="5821"/>
                  </a:cubicBezTo>
                  <a:cubicBezTo>
                    <a:pt x="0" y="6035"/>
                    <a:pt x="119" y="6202"/>
                    <a:pt x="310" y="6297"/>
                  </a:cubicBezTo>
                  <a:cubicBezTo>
                    <a:pt x="595" y="6416"/>
                    <a:pt x="786" y="6678"/>
                    <a:pt x="786" y="6988"/>
                  </a:cubicBezTo>
                  <a:lnTo>
                    <a:pt x="786" y="7535"/>
                  </a:lnTo>
                  <a:cubicBezTo>
                    <a:pt x="786" y="8536"/>
                    <a:pt x="1572" y="9369"/>
                    <a:pt x="2572" y="9369"/>
                  </a:cubicBezTo>
                  <a:cubicBezTo>
                    <a:pt x="3525" y="9369"/>
                    <a:pt x="4382" y="8655"/>
                    <a:pt x="4382" y="7512"/>
                  </a:cubicBezTo>
                  <a:cubicBezTo>
                    <a:pt x="4382" y="7416"/>
                    <a:pt x="4453" y="7345"/>
                    <a:pt x="4525" y="7345"/>
                  </a:cubicBezTo>
                  <a:cubicBezTo>
                    <a:pt x="4596" y="7345"/>
                    <a:pt x="4668" y="7416"/>
                    <a:pt x="4668" y="7488"/>
                  </a:cubicBezTo>
                  <a:lnTo>
                    <a:pt x="4668" y="8440"/>
                  </a:lnTo>
                  <a:cubicBezTo>
                    <a:pt x="4668" y="9202"/>
                    <a:pt x="4072" y="9798"/>
                    <a:pt x="3334" y="9798"/>
                  </a:cubicBezTo>
                  <a:lnTo>
                    <a:pt x="2715" y="9798"/>
                  </a:lnTo>
                  <a:cubicBezTo>
                    <a:pt x="1834" y="9798"/>
                    <a:pt x="1000" y="10298"/>
                    <a:pt x="595" y="11084"/>
                  </a:cubicBezTo>
                  <a:cubicBezTo>
                    <a:pt x="524" y="11251"/>
                    <a:pt x="524" y="11441"/>
                    <a:pt x="619" y="11608"/>
                  </a:cubicBezTo>
                  <a:cubicBezTo>
                    <a:pt x="719" y="11774"/>
                    <a:pt x="882" y="11853"/>
                    <a:pt x="1046" y="11853"/>
                  </a:cubicBezTo>
                  <a:cubicBezTo>
                    <a:pt x="1233" y="11853"/>
                    <a:pt x="1423" y="11751"/>
                    <a:pt x="1524" y="11560"/>
                  </a:cubicBezTo>
                  <a:cubicBezTo>
                    <a:pt x="1762" y="11108"/>
                    <a:pt x="2215" y="10846"/>
                    <a:pt x="2715" y="10846"/>
                  </a:cubicBezTo>
                  <a:lnTo>
                    <a:pt x="3310" y="10846"/>
                  </a:lnTo>
                  <a:cubicBezTo>
                    <a:pt x="4644" y="10846"/>
                    <a:pt x="5716" y="9774"/>
                    <a:pt x="5716" y="8440"/>
                  </a:cubicBezTo>
                  <a:lnTo>
                    <a:pt x="5716" y="7583"/>
                  </a:lnTo>
                  <a:cubicBezTo>
                    <a:pt x="5716" y="7464"/>
                    <a:pt x="5811" y="7345"/>
                    <a:pt x="5930" y="7345"/>
                  </a:cubicBezTo>
                  <a:cubicBezTo>
                    <a:pt x="6049" y="7345"/>
                    <a:pt x="6144" y="7464"/>
                    <a:pt x="6144" y="7583"/>
                  </a:cubicBezTo>
                  <a:lnTo>
                    <a:pt x="6144" y="8440"/>
                  </a:lnTo>
                  <a:cubicBezTo>
                    <a:pt x="6144" y="9774"/>
                    <a:pt x="7216" y="10846"/>
                    <a:pt x="8526" y="10846"/>
                  </a:cubicBezTo>
                  <a:lnTo>
                    <a:pt x="9121" y="10846"/>
                  </a:lnTo>
                  <a:cubicBezTo>
                    <a:pt x="9645" y="10846"/>
                    <a:pt x="10097" y="11108"/>
                    <a:pt x="10336" y="11560"/>
                  </a:cubicBezTo>
                  <a:cubicBezTo>
                    <a:pt x="10422" y="11757"/>
                    <a:pt x="10603" y="11852"/>
                    <a:pt x="10788" y="11852"/>
                  </a:cubicBezTo>
                  <a:cubicBezTo>
                    <a:pt x="10961" y="11852"/>
                    <a:pt x="11137" y="11769"/>
                    <a:pt x="11240" y="11608"/>
                  </a:cubicBezTo>
                  <a:cubicBezTo>
                    <a:pt x="11336" y="11441"/>
                    <a:pt x="11336" y="11251"/>
                    <a:pt x="11264" y="11084"/>
                  </a:cubicBezTo>
                  <a:cubicBezTo>
                    <a:pt x="10836" y="10298"/>
                    <a:pt x="10026" y="9798"/>
                    <a:pt x="9121" y="9798"/>
                  </a:cubicBezTo>
                  <a:lnTo>
                    <a:pt x="8526" y="9798"/>
                  </a:lnTo>
                  <a:cubicBezTo>
                    <a:pt x="7787" y="9798"/>
                    <a:pt x="7192" y="9179"/>
                    <a:pt x="7192" y="8440"/>
                  </a:cubicBezTo>
                  <a:lnTo>
                    <a:pt x="7192" y="7488"/>
                  </a:lnTo>
                  <a:cubicBezTo>
                    <a:pt x="7192" y="7416"/>
                    <a:pt x="7240" y="7345"/>
                    <a:pt x="7311" y="7345"/>
                  </a:cubicBezTo>
                  <a:cubicBezTo>
                    <a:pt x="7406" y="7345"/>
                    <a:pt x="7454" y="7416"/>
                    <a:pt x="7454" y="7488"/>
                  </a:cubicBezTo>
                  <a:cubicBezTo>
                    <a:pt x="7454" y="8583"/>
                    <a:pt x="8287" y="9369"/>
                    <a:pt x="9264" y="9369"/>
                  </a:cubicBezTo>
                  <a:cubicBezTo>
                    <a:pt x="10264" y="9369"/>
                    <a:pt x="11074" y="8559"/>
                    <a:pt x="11074" y="7559"/>
                  </a:cubicBezTo>
                  <a:lnTo>
                    <a:pt x="11074" y="6988"/>
                  </a:lnTo>
                  <a:cubicBezTo>
                    <a:pt x="11074" y="6678"/>
                    <a:pt x="11264" y="6392"/>
                    <a:pt x="11526" y="6273"/>
                  </a:cubicBezTo>
                  <a:cubicBezTo>
                    <a:pt x="11741" y="6202"/>
                    <a:pt x="11860" y="6011"/>
                    <a:pt x="11860" y="5797"/>
                  </a:cubicBezTo>
                  <a:cubicBezTo>
                    <a:pt x="11860" y="5630"/>
                    <a:pt x="11764" y="5464"/>
                    <a:pt x="11622" y="5368"/>
                  </a:cubicBezTo>
                  <a:cubicBezTo>
                    <a:pt x="11535" y="5311"/>
                    <a:pt x="11431" y="5279"/>
                    <a:pt x="11331" y="5279"/>
                  </a:cubicBezTo>
                  <a:cubicBezTo>
                    <a:pt x="11265" y="5279"/>
                    <a:pt x="11202" y="5293"/>
                    <a:pt x="11145" y="5321"/>
                  </a:cubicBezTo>
                  <a:cubicBezTo>
                    <a:pt x="10478" y="5607"/>
                    <a:pt x="10026" y="6273"/>
                    <a:pt x="10026" y="6988"/>
                  </a:cubicBezTo>
                  <a:lnTo>
                    <a:pt x="10026" y="7559"/>
                  </a:lnTo>
                  <a:cubicBezTo>
                    <a:pt x="10026" y="7964"/>
                    <a:pt x="9693" y="8321"/>
                    <a:pt x="9288" y="8321"/>
                  </a:cubicBezTo>
                  <a:cubicBezTo>
                    <a:pt x="9274" y="8322"/>
                    <a:pt x="9261" y="8322"/>
                    <a:pt x="9247" y="8322"/>
                  </a:cubicBezTo>
                  <a:cubicBezTo>
                    <a:pt x="8837" y="8322"/>
                    <a:pt x="8502" y="7974"/>
                    <a:pt x="8502" y="7559"/>
                  </a:cubicBezTo>
                  <a:lnTo>
                    <a:pt x="8502" y="5392"/>
                  </a:lnTo>
                  <a:cubicBezTo>
                    <a:pt x="8502" y="5297"/>
                    <a:pt x="8454" y="5225"/>
                    <a:pt x="8359" y="5225"/>
                  </a:cubicBezTo>
                  <a:cubicBezTo>
                    <a:pt x="8347" y="5222"/>
                    <a:pt x="8334" y="5221"/>
                    <a:pt x="8322" y="5221"/>
                  </a:cubicBezTo>
                  <a:cubicBezTo>
                    <a:pt x="8241" y="5221"/>
                    <a:pt x="8168" y="5288"/>
                    <a:pt x="8168" y="5392"/>
                  </a:cubicBezTo>
                  <a:lnTo>
                    <a:pt x="8168" y="7559"/>
                  </a:lnTo>
                  <a:cubicBezTo>
                    <a:pt x="8168" y="8165"/>
                    <a:pt x="8647" y="8679"/>
                    <a:pt x="9247" y="8679"/>
                  </a:cubicBezTo>
                  <a:cubicBezTo>
                    <a:pt x="9261" y="8679"/>
                    <a:pt x="9274" y="8679"/>
                    <a:pt x="9288" y="8679"/>
                  </a:cubicBezTo>
                  <a:cubicBezTo>
                    <a:pt x="9907" y="8655"/>
                    <a:pt x="10383" y="8155"/>
                    <a:pt x="10383" y="7559"/>
                  </a:cubicBezTo>
                  <a:lnTo>
                    <a:pt x="10383" y="6988"/>
                  </a:lnTo>
                  <a:cubicBezTo>
                    <a:pt x="10383" y="6392"/>
                    <a:pt x="10740" y="5868"/>
                    <a:pt x="11264" y="5654"/>
                  </a:cubicBezTo>
                  <a:cubicBezTo>
                    <a:pt x="11300" y="5642"/>
                    <a:pt x="11330" y="5636"/>
                    <a:pt x="11357" y="5636"/>
                  </a:cubicBezTo>
                  <a:cubicBezTo>
                    <a:pt x="11383" y="5636"/>
                    <a:pt x="11407" y="5642"/>
                    <a:pt x="11431" y="5654"/>
                  </a:cubicBezTo>
                  <a:cubicBezTo>
                    <a:pt x="11479" y="5702"/>
                    <a:pt x="11502" y="5749"/>
                    <a:pt x="11502" y="5797"/>
                  </a:cubicBezTo>
                  <a:cubicBezTo>
                    <a:pt x="11502" y="5892"/>
                    <a:pt x="11479" y="5940"/>
                    <a:pt x="11407" y="5964"/>
                  </a:cubicBezTo>
                  <a:cubicBezTo>
                    <a:pt x="11002" y="6154"/>
                    <a:pt x="10740" y="6535"/>
                    <a:pt x="10740" y="6964"/>
                  </a:cubicBezTo>
                  <a:lnTo>
                    <a:pt x="10740" y="7559"/>
                  </a:lnTo>
                  <a:cubicBezTo>
                    <a:pt x="10740" y="8369"/>
                    <a:pt x="10074" y="9036"/>
                    <a:pt x="9264" y="9036"/>
                  </a:cubicBezTo>
                  <a:cubicBezTo>
                    <a:pt x="8549" y="9012"/>
                    <a:pt x="7811" y="8488"/>
                    <a:pt x="7811" y="7488"/>
                  </a:cubicBezTo>
                  <a:cubicBezTo>
                    <a:pt x="7811" y="7238"/>
                    <a:pt x="7616" y="7010"/>
                    <a:pt x="7350" y="7010"/>
                  </a:cubicBezTo>
                  <a:cubicBezTo>
                    <a:pt x="7337" y="7010"/>
                    <a:pt x="7324" y="7010"/>
                    <a:pt x="7311" y="7012"/>
                  </a:cubicBezTo>
                  <a:cubicBezTo>
                    <a:pt x="7049" y="7012"/>
                    <a:pt x="6835" y="7250"/>
                    <a:pt x="6835" y="7512"/>
                  </a:cubicBezTo>
                  <a:lnTo>
                    <a:pt x="6835" y="8464"/>
                  </a:lnTo>
                  <a:cubicBezTo>
                    <a:pt x="6835" y="9393"/>
                    <a:pt x="7597" y="10155"/>
                    <a:pt x="8526" y="10155"/>
                  </a:cubicBezTo>
                  <a:lnTo>
                    <a:pt x="9145" y="10155"/>
                  </a:lnTo>
                  <a:cubicBezTo>
                    <a:pt x="9907" y="10155"/>
                    <a:pt x="10597" y="10560"/>
                    <a:pt x="10955" y="11251"/>
                  </a:cubicBezTo>
                  <a:cubicBezTo>
                    <a:pt x="10979" y="11346"/>
                    <a:pt x="10955" y="11393"/>
                    <a:pt x="10931" y="11417"/>
                  </a:cubicBezTo>
                  <a:cubicBezTo>
                    <a:pt x="10895" y="11477"/>
                    <a:pt x="10836" y="11507"/>
                    <a:pt x="10779" y="11507"/>
                  </a:cubicBezTo>
                  <a:cubicBezTo>
                    <a:pt x="10723" y="11507"/>
                    <a:pt x="10669" y="11477"/>
                    <a:pt x="10645" y="11417"/>
                  </a:cubicBezTo>
                  <a:cubicBezTo>
                    <a:pt x="10336" y="10846"/>
                    <a:pt x="9764" y="10488"/>
                    <a:pt x="9145" y="10488"/>
                  </a:cubicBezTo>
                  <a:lnTo>
                    <a:pt x="8526" y="10488"/>
                  </a:lnTo>
                  <a:cubicBezTo>
                    <a:pt x="7406" y="10488"/>
                    <a:pt x="6501" y="9584"/>
                    <a:pt x="6501" y="8464"/>
                  </a:cubicBezTo>
                  <a:lnTo>
                    <a:pt x="6501" y="7583"/>
                  </a:lnTo>
                  <a:cubicBezTo>
                    <a:pt x="6501" y="7274"/>
                    <a:pt x="6239" y="7012"/>
                    <a:pt x="5930" y="7012"/>
                  </a:cubicBezTo>
                  <a:cubicBezTo>
                    <a:pt x="5620" y="7012"/>
                    <a:pt x="5358" y="7274"/>
                    <a:pt x="5358" y="7583"/>
                  </a:cubicBezTo>
                  <a:lnTo>
                    <a:pt x="5358" y="8464"/>
                  </a:lnTo>
                  <a:cubicBezTo>
                    <a:pt x="5358" y="9584"/>
                    <a:pt x="4453" y="10488"/>
                    <a:pt x="3334" y="10488"/>
                  </a:cubicBezTo>
                  <a:lnTo>
                    <a:pt x="2715" y="10488"/>
                  </a:lnTo>
                  <a:cubicBezTo>
                    <a:pt x="2072" y="10488"/>
                    <a:pt x="1500" y="10846"/>
                    <a:pt x="1215" y="11417"/>
                  </a:cubicBezTo>
                  <a:cubicBezTo>
                    <a:pt x="1191" y="11477"/>
                    <a:pt x="1137" y="11507"/>
                    <a:pt x="1081" y="11507"/>
                  </a:cubicBezTo>
                  <a:cubicBezTo>
                    <a:pt x="1024" y="11507"/>
                    <a:pt x="965" y="11477"/>
                    <a:pt x="929" y="11417"/>
                  </a:cubicBezTo>
                  <a:cubicBezTo>
                    <a:pt x="881" y="11370"/>
                    <a:pt x="881" y="11298"/>
                    <a:pt x="905" y="11251"/>
                  </a:cubicBezTo>
                  <a:cubicBezTo>
                    <a:pt x="1262" y="10560"/>
                    <a:pt x="1953" y="10131"/>
                    <a:pt x="2715" y="10131"/>
                  </a:cubicBezTo>
                  <a:lnTo>
                    <a:pt x="3334" y="10131"/>
                  </a:lnTo>
                  <a:cubicBezTo>
                    <a:pt x="4263" y="10131"/>
                    <a:pt x="5001" y="9393"/>
                    <a:pt x="5001" y="8464"/>
                  </a:cubicBezTo>
                  <a:lnTo>
                    <a:pt x="5001" y="7488"/>
                  </a:lnTo>
                  <a:cubicBezTo>
                    <a:pt x="5001" y="7238"/>
                    <a:pt x="4806" y="7010"/>
                    <a:pt x="4540" y="7010"/>
                  </a:cubicBezTo>
                  <a:cubicBezTo>
                    <a:pt x="4527" y="7010"/>
                    <a:pt x="4514" y="7010"/>
                    <a:pt x="4501" y="7012"/>
                  </a:cubicBezTo>
                  <a:cubicBezTo>
                    <a:pt x="4239" y="7035"/>
                    <a:pt x="4048" y="7250"/>
                    <a:pt x="4048" y="7512"/>
                  </a:cubicBezTo>
                  <a:cubicBezTo>
                    <a:pt x="4025" y="8464"/>
                    <a:pt x="3310" y="9036"/>
                    <a:pt x="2572" y="9036"/>
                  </a:cubicBezTo>
                  <a:cubicBezTo>
                    <a:pt x="1762" y="9012"/>
                    <a:pt x="1119" y="8369"/>
                    <a:pt x="1119" y="7559"/>
                  </a:cubicBezTo>
                  <a:lnTo>
                    <a:pt x="1119" y="6988"/>
                  </a:lnTo>
                  <a:cubicBezTo>
                    <a:pt x="1119" y="6535"/>
                    <a:pt x="857" y="6154"/>
                    <a:pt x="453" y="5964"/>
                  </a:cubicBezTo>
                  <a:cubicBezTo>
                    <a:pt x="381" y="5940"/>
                    <a:pt x="357" y="5892"/>
                    <a:pt x="333" y="5821"/>
                  </a:cubicBezTo>
                  <a:cubicBezTo>
                    <a:pt x="333" y="5726"/>
                    <a:pt x="381" y="5678"/>
                    <a:pt x="405" y="5654"/>
                  </a:cubicBezTo>
                  <a:cubicBezTo>
                    <a:pt x="429" y="5642"/>
                    <a:pt x="458" y="5636"/>
                    <a:pt x="488" y="5636"/>
                  </a:cubicBezTo>
                  <a:cubicBezTo>
                    <a:pt x="518" y="5636"/>
                    <a:pt x="548" y="5642"/>
                    <a:pt x="572" y="5654"/>
                  </a:cubicBezTo>
                  <a:cubicBezTo>
                    <a:pt x="1119" y="5868"/>
                    <a:pt x="1477" y="6392"/>
                    <a:pt x="1477" y="6988"/>
                  </a:cubicBezTo>
                  <a:lnTo>
                    <a:pt x="1477" y="7559"/>
                  </a:lnTo>
                  <a:cubicBezTo>
                    <a:pt x="1477" y="8188"/>
                    <a:pt x="1954" y="8679"/>
                    <a:pt x="2553" y="8679"/>
                  </a:cubicBezTo>
                  <a:cubicBezTo>
                    <a:pt x="2567" y="8679"/>
                    <a:pt x="2582" y="8679"/>
                    <a:pt x="2596" y="8679"/>
                  </a:cubicBezTo>
                  <a:cubicBezTo>
                    <a:pt x="3191" y="8655"/>
                    <a:pt x="3691" y="8155"/>
                    <a:pt x="3691" y="7559"/>
                  </a:cubicBezTo>
                  <a:lnTo>
                    <a:pt x="3691" y="2582"/>
                  </a:lnTo>
                  <a:cubicBezTo>
                    <a:pt x="3691" y="2249"/>
                    <a:pt x="3763" y="1915"/>
                    <a:pt x="3906" y="1630"/>
                  </a:cubicBezTo>
                  <a:cubicBezTo>
                    <a:pt x="4048" y="1701"/>
                    <a:pt x="4191" y="1749"/>
                    <a:pt x="4382" y="1772"/>
                  </a:cubicBezTo>
                  <a:cubicBezTo>
                    <a:pt x="4392" y="1775"/>
                    <a:pt x="4402" y="1776"/>
                    <a:pt x="4412" y="1776"/>
                  </a:cubicBezTo>
                  <a:cubicBezTo>
                    <a:pt x="4496" y="1776"/>
                    <a:pt x="4572" y="1691"/>
                    <a:pt x="4572" y="1606"/>
                  </a:cubicBezTo>
                  <a:cubicBezTo>
                    <a:pt x="4572" y="1510"/>
                    <a:pt x="4501" y="1439"/>
                    <a:pt x="4430" y="1439"/>
                  </a:cubicBezTo>
                  <a:cubicBezTo>
                    <a:pt x="4310" y="1415"/>
                    <a:pt x="4191" y="1368"/>
                    <a:pt x="4072" y="1320"/>
                  </a:cubicBezTo>
                  <a:cubicBezTo>
                    <a:pt x="4477" y="748"/>
                    <a:pt x="5168" y="367"/>
                    <a:pt x="5930" y="367"/>
                  </a:cubicBezTo>
                  <a:cubicBezTo>
                    <a:pt x="6692" y="367"/>
                    <a:pt x="7359" y="748"/>
                    <a:pt x="7764" y="1320"/>
                  </a:cubicBezTo>
                  <a:cubicBezTo>
                    <a:pt x="7644" y="1368"/>
                    <a:pt x="7549" y="1415"/>
                    <a:pt x="7406" y="1439"/>
                  </a:cubicBezTo>
                  <a:cubicBezTo>
                    <a:pt x="7335" y="1439"/>
                    <a:pt x="7263" y="1534"/>
                    <a:pt x="7263" y="1606"/>
                  </a:cubicBezTo>
                  <a:cubicBezTo>
                    <a:pt x="7263" y="1709"/>
                    <a:pt x="7336" y="1777"/>
                    <a:pt x="7433" y="1777"/>
                  </a:cubicBezTo>
                  <a:cubicBezTo>
                    <a:pt x="7447" y="1777"/>
                    <a:pt x="7462" y="1775"/>
                    <a:pt x="7478" y="1772"/>
                  </a:cubicBezTo>
                  <a:cubicBezTo>
                    <a:pt x="7644" y="1749"/>
                    <a:pt x="7787" y="1701"/>
                    <a:pt x="7930" y="1630"/>
                  </a:cubicBezTo>
                  <a:cubicBezTo>
                    <a:pt x="8073" y="1915"/>
                    <a:pt x="8168" y="2249"/>
                    <a:pt x="8168" y="2582"/>
                  </a:cubicBezTo>
                  <a:lnTo>
                    <a:pt x="8168" y="4582"/>
                  </a:lnTo>
                  <a:cubicBezTo>
                    <a:pt x="8168" y="4654"/>
                    <a:pt x="8216" y="4749"/>
                    <a:pt x="8311" y="4749"/>
                  </a:cubicBezTo>
                  <a:cubicBezTo>
                    <a:pt x="8321" y="4752"/>
                    <a:pt x="8331" y="4753"/>
                    <a:pt x="8341" y="4753"/>
                  </a:cubicBezTo>
                  <a:cubicBezTo>
                    <a:pt x="8426" y="4753"/>
                    <a:pt x="8502" y="4668"/>
                    <a:pt x="8502" y="4582"/>
                  </a:cubicBezTo>
                  <a:lnTo>
                    <a:pt x="8502" y="2582"/>
                  </a:lnTo>
                  <a:cubicBezTo>
                    <a:pt x="8502" y="2177"/>
                    <a:pt x="8407" y="1796"/>
                    <a:pt x="8240" y="1463"/>
                  </a:cubicBezTo>
                  <a:cubicBezTo>
                    <a:pt x="8407" y="1368"/>
                    <a:pt x="8526" y="1248"/>
                    <a:pt x="8645" y="1129"/>
                  </a:cubicBezTo>
                  <a:cubicBezTo>
                    <a:pt x="8740" y="1177"/>
                    <a:pt x="8835" y="1177"/>
                    <a:pt x="8930" y="1177"/>
                  </a:cubicBezTo>
                  <a:cubicBezTo>
                    <a:pt x="9192" y="1129"/>
                    <a:pt x="9383" y="915"/>
                    <a:pt x="9431" y="677"/>
                  </a:cubicBezTo>
                  <a:cubicBezTo>
                    <a:pt x="9474" y="309"/>
                    <a:pt x="9183" y="0"/>
                    <a:pt x="8844" y="0"/>
                  </a:cubicBezTo>
                  <a:cubicBezTo>
                    <a:pt x="8810" y="0"/>
                    <a:pt x="8775" y="4"/>
                    <a:pt x="8740" y="10"/>
                  </a:cubicBezTo>
                  <a:cubicBezTo>
                    <a:pt x="8502" y="58"/>
                    <a:pt x="8311" y="248"/>
                    <a:pt x="8264" y="486"/>
                  </a:cubicBezTo>
                  <a:cubicBezTo>
                    <a:pt x="8240" y="653"/>
                    <a:pt x="8287" y="796"/>
                    <a:pt x="8359" y="915"/>
                  </a:cubicBezTo>
                  <a:cubicBezTo>
                    <a:pt x="8287" y="1010"/>
                    <a:pt x="8192" y="1082"/>
                    <a:pt x="8073" y="1153"/>
                  </a:cubicBezTo>
                  <a:cubicBezTo>
                    <a:pt x="7597" y="463"/>
                    <a:pt x="6811" y="10"/>
                    <a:pt x="5930" y="10"/>
                  </a:cubicBezTo>
                  <a:cubicBezTo>
                    <a:pt x="5025" y="10"/>
                    <a:pt x="4239" y="463"/>
                    <a:pt x="3787" y="1153"/>
                  </a:cubicBezTo>
                  <a:cubicBezTo>
                    <a:pt x="3667" y="1082"/>
                    <a:pt x="3572" y="1010"/>
                    <a:pt x="3501" y="915"/>
                  </a:cubicBezTo>
                  <a:cubicBezTo>
                    <a:pt x="3572" y="796"/>
                    <a:pt x="3620" y="653"/>
                    <a:pt x="3572" y="486"/>
                  </a:cubicBezTo>
                  <a:cubicBezTo>
                    <a:pt x="3548" y="248"/>
                    <a:pt x="3358" y="58"/>
                    <a:pt x="3120" y="10"/>
                  </a:cubicBezTo>
                  <a:cubicBezTo>
                    <a:pt x="3083" y="4"/>
                    <a:pt x="3046" y="0"/>
                    <a:pt x="3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44"/>
          <p:cNvGrpSpPr/>
          <p:nvPr/>
        </p:nvGrpSpPr>
        <p:grpSpPr>
          <a:xfrm>
            <a:off x="3035259" y="3514051"/>
            <a:ext cx="383765" cy="401507"/>
            <a:chOff x="2046724" y="1321663"/>
            <a:chExt cx="383765" cy="401507"/>
          </a:xfrm>
        </p:grpSpPr>
        <p:sp>
          <p:nvSpPr>
            <p:cNvPr id="428" name="Google Shape;428;p44"/>
            <p:cNvSpPr/>
            <p:nvPr/>
          </p:nvSpPr>
          <p:spPr>
            <a:xfrm>
              <a:off x="2046724" y="1321663"/>
              <a:ext cx="383765" cy="401507"/>
            </a:xfrm>
            <a:custGeom>
              <a:avLst/>
              <a:gdLst/>
              <a:ahLst/>
              <a:cxnLst/>
              <a:rect l="l" t="t" r="r" b="b"/>
              <a:pathLst>
                <a:path w="11313" h="11836" extrusionOk="0">
                  <a:moveTo>
                    <a:pt x="2334" y="2001"/>
                  </a:moveTo>
                  <a:cubicBezTo>
                    <a:pt x="2668" y="2001"/>
                    <a:pt x="2953" y="2286"/>
                    <a:pt x="2953" y="2620"/>
                  </a:cubicBezTo>
                  <a:cubicBezTo>
                    <a:pt x="2953" y="2953"/>
                    <a:pt x="2668" y="3239"/>
                    <a:pt x="2334" y="3239"/>
                  </a:cubicBezTo>
                  <a:cubicBezTo>
                    <a:pt x="1977" y="3239"/>
                    <a:pt x="1691" y="2953"/>
                    <a:pt x="1691" y="2620"/>
                  </a:cubicBezTo>
                  <a:cubicBezTo>
                    <a:pt x="1691" y="2286"/>
                    <a:pt x="1977" y="2001"/>
                    <a:pt x="2334" y="2001"/>
                  </a:cubicBezTo>
                  <a:close/>
                  <a:moveTo>
                    <a:pt x="5668" y="334"/>
                  </a:moveTo>
                  <a:cubicBezTo>
                    <a:pt x="6097" y="334"/>
                    <a:pt x="6549" y="905"/>
                    <a:pt x="6883" y="1905"/>
                  </a:cubicBezTo>
                  <a:cubicBezTo>
                    <a:pt x="6978" y="2215"/>
                    <a:pt x="7073" y="2548"/>
                    <a:pt x="7145" y="2905"/>
                  </a:cubicBezTo>
                  <a:cubicBezTo>
                    <a:pt x="6668" y="3072"/>
                    <a:pt x="6168" y="3287"/>
                    <a:pt x="5668" y="3525"/>
                  </a:cubicBezTo>
                  <a:cubicBezTo>
                    <a:pt x="5168" y="3263"/>
                    <a:pt x="4668" y="3072"/>
                    <a:pt x="4192" y="2905"/>
                  </a:cubicBezTo>
                  <a:cubicBezTo>
                    <a:pt x="4263" y="2548"/>
                    <a:pt x="4358" y="2215"/>
                    <a:pt x="4454" y="1905"/>
                  </a:cubicBezTo>
                  <a:cubicBezTo>
                    <a:pt x="4787" y="905"/>
                    <a:pt x="5240" y="334"/>
                    <a:pt x="5668" y="334"/>
                  </a:cubicBezTo>
                  <a:close/>
                  <a:moveTo>
                    <a:pt x="4120" y="3239"/>
                  </a:moveTo>
                  <a:cubicBezTo>
                    <a:pt x="4501" y="3382"/>
                    <a:pt x="4882" y="3525"/>
                    <a:pt x="5287" y="3715"/>
                  </a:cubicBezTo>
                  <a:cubicBezTo>
                    <a:pt x="4835" y="3953"/>
                    <a:pt x="4406" y="4191"/>
                    <a:pt x="3977" y="4477"/>
                  </a:cubicBezTo>
                  <a:cubicBezTo>
                    <a:pt x="4001" y="4049"/>
                    <a:pt x="4049" y="3620"/>
                    <a:pt x="4120" y="3239"/>
                  </a:cubicBezTo>
                  <a:close/>
                  <a:moveTo>
                    <a:pt x="7216" y="3239"/>
                  </a:moveTo>
                  <a:cubicBezTo>
                    <a:pt x="7288" y="3620"/>
                    <a:pt x="7335" y="4049"/>
                    <a:pt x="7383" y="4477"/>
                  </a:cubicBezTo>
                  <a:cubicBezTo>
                    <a:pt x="6954" y="4215"/>
                    <a:pt x="6526" y="3953"/>
                    <a:pt x="6073" y="3715"/>
                  </a:cubicBezTo>
                  <a:cubicBezTo>
                    <a:pt x="6454" y="3548"/>
                    <a:pt x="6859" y="3382"/>
                    <a:pt x="7216" y="3239"/>
                  </a:cubicBezTo>
                  <a:close/>
                  <a:moveTo>
                    <a:pt x="1382" y="2810"/>
                  </a:moveTo>
                  <a:cubicBezTo>
                    <a:pt x="1453" y="3263"/>
                    <a:pt x="1858" y="3596"/>
                    <a:pt x="2334" y="3596"/>
                  </a:cubicBezTo>
                  <a:cubicBezTo>
                    <a:pt x="2715" y="3596"/>
                    <a:pt x="3096" y="3334"/>
                    <a:pt x="3215" y="2977"/>
                  </a:cubicBezTo>
                  <a:cubicBezTo>
                    <a:pt x="3406" y="3025"/>
                    <a:pt x="3596" y="3072"/>
                    <a:pt x="3787" y="3144"/>
                  </a:cubicBezTo>
                  <a:cubicBezTo>
                    <a:pt x="3692" y="3620"/>
                    <a:pt x="3644" y="4168"/>
                    <a:pt x="3596" y="4715"/>
                  </a:cubicBezTo>
                  <a:cubicBezTo>
                    <a:pt x="3120" y="5049"/>
                    <a:pt x="2691" y="5358"/>
                    <a:pt x="2310" y="5692"/>
                  </a:cubicBezTo>
                  <a:cubicBezTo>
                    <a:pt x="2048" y="5454"/>
                    <a:pt x="1810" y="5215"/>
                    <a:pt x="1596" y="4977"/>
                  </a:cubicBezTo>
                  <a:lnTo>
                    <a:pt x="1596" y="4954"/>
                  </a:lnTo>
                  <a:cubicBezTo>
                    <a:pt x="905" y="4168"/>
                    <a:pt x="620" y="3501"/>
                    <a:pt x="834" y="3144"/>
                  </a:cubicBezTo>
                  <a:cubicBezTo>
                    <a:pt x="929" y="2977"/>
                    <a:pt x="1120" y="2858"/>
                    <a:pt x="1382" y="2810"/>
                  </a:cubicBezTo>
                  <a:close/>
                  <a:moveTo>
                    <a:pt x="9979" y="2810"/>
                  </a:moveTo>
                  <a:cubicBezTo>
                    <a:pt x="10241" y="2858"/>
                    <a:pt x="10407" y="2977"/>
                    <a:pt x="10503" y="3144"/>
                  </a:cubicBezTo>
                  <a:cubicBezTo>
                    <a:pt x="10717" y="3501"/>
                    <a:pt x="10431" y="4168"/>
                    <a:pt x="9740" y="4954"/>
                  </a:cubicBezTo>
                  <a:cubicBezTo>
                    <a:pt x="9526" y="5215"/>
                    <a:pt x="9288" y="5454"/>
                    <a:pt x="9026" y="5692"/>
                  </a:cubicBezTo>
                  <a:cubicBezTo>
                    <a:pt x="8645" y="5358"/>
                    <a:pt x="8216" y="5025"/>
                    <a:pt x="7740" y="4715"/>
                  </a:cubicBezTo>
                  <a:cubicBezTo>
                    <a:pt x="7692" y="4168"/>
                    <a:pt x="7645" y="3620"/>
                    <a:pt x="7550" y="3120"/>
                  </a:cubicBezTo>
                  <a:cubicBezTo>
                    <a:pt x="7740" y="3072"/>
                    <a:pt x="7931" y="3001"/>
                    <a:pt x="8121" y="2953"/>
                  </a:cubicBezTo>
                  <a:lnTo>
                    <a:pt x="8121" y="2977"/>
                  </a:lnTo>
                  <a:cubicBezTo>
                    <a:pt x="8264" y="3334"/>
                    <a:pt x="8621" y="3596"/>
                    <a:pt x="9026" y="3596"/>
                  </a:cubicBezTo>
                  <a:cubicBezTo>
                    <a:pt x="9502" y="3596"/>
                    <a:pt x="9883" y="3239"/>
                    <a:pt x="9979" y="2810"/>
                  </a:cubicBezTo>
                  <a:close/>
                  <a:moveTo>
                    <a:pt x="3573" y="5168"/>
                  </a:moveTo>
                  <a:cubicBezTo>
                    <a:pt x="3549" y="5644"/>
                    <a:pt x="3549" y="6144"/>
                    <a:pt x="3573" y="6668"/>
                  </a:cubicBezTo>
                  <a:lnTo>
                    <a:pt x="3573" y="6692"/>
                  </a:lnTo>
                  <a:cubicBezTo>
                    <a:pt x="3215" y="6430"/>
                    <a:pt x="2882" y="6168"/>
                    <a:pt x="2572" y="5930"/>
                  </a:cubicBezTo>
                  <a:cubicBezTo>
                    <a:pt x="2882" y="5668"/>
                    <a:pt x="3215" y="5406"/>
                    <a:pt x="3573" y="5168"/>
                  </a:cubicBezTo>
                  <a:close/>
                  <a:moveTo>
                    <a:pt x="7764" y="5168"/>
                  </a:moveTo>
                  <a:lnTo>
                    <a:pt x="7764" y="5168"/>
                  </a:lnTo>
                  <a:cubicBezTo>
                    <a:pt x="8121" y="5406"/>
                    <a:pt x="8455" y="5668"/>
                    <a:pt x="8764" y="5930"/>
                  </a:cubicBezTo>
                  <a:cubicBezTo>
                    <a:pt x="8455" y="6168"/>
                    <a:pt x="8121" y="6430"/>
                    <a:pt x="7764" y="6692"/>
                  </a:cubicBezTo>
                  <a:cubicBezTo>
                    <a:pt x="7788" y="6168"/>
                    <a:pt x="7788" y="5668"/>
                    <a:pt x="7764" y="5168"/>
                  </a:cubicBezTo>
                  <a:close/>
                  <a:moveTo>
                    <a:pt x="5668" y="3906"/>
                  </a:moveTo>
                  <a:cubicBezTo>
                    <a:pt x="6287" y="4215"/>
                    <a:pt x="6859" y="4549"/>
                    <a:pt x="7407" y="4906"/>
                  </a:cubicBezTo>
                  <a:cubicBezTo>
                    <a:pt x="7454" y="5549"/>
                    <a:pt x="7454" y="6239"/>
                    <a:pt x="7407" y="6930"/>
                  </a:cubicBezTo>
                  <a:cubicBezTo>
                    <a:pt x="6883" y="7287"/>
                    <a:pt x="6287" y="7621"/>
                    <a:pt x="5668" y="7930"/>
                  </a:cubicBezTo>
                  <a:cubicBezTo>
                    <a:pt x="5097" y="7645"/>
                    <a:pt x="4501" y="7287"/>
                    <a:pt x="3930" y="6930"/>
                  </a:cubicBezTo>
                  <a:cubicBezTo>
                    <a:pt x="3882" y="6263"/>
                    <a:pt x="3882" y="5573"/>
                    <a:pt x="3930" y="4906"/>
                  </a:cubicBezTo>
                  <a:cubicBezTo>
                    <a:pt x="4477" y="4549"/>
                    <a:pt x="5073" y="4215"/>
                    <a:pt x="5668" y="3906"/>
                  </a:cubicBezTo>
                  <a:close/>
                  <a:moveTo>
                    <a:pt x="3954" y="7359"/>
                  </a:moveTo>
                  <a:lnTo>
                    <a:pt x="3954" y="7359"/>
                  </a:lnTo>
                  <a:cubicBezTo>
                    <a:pt x="4382" y="7621"/>
                    <a:pt x="4835" y="7883"/>
                    <a:pt x="5287" y="8121"/>
                  </a:cubicBezTo>
                  <a:cubicBezTo>
                    <a:pt x="4882" y="8288"/>
                    <a:pt x="4501" y="8454"/>
                    <a:pt x="4120" y="8597"/>
                  </a:cubicBezTo>
                  <a:cubicBezTo>
                    <a:pt x="4049" y="8192"/>
                    <a:pt x="4001" y="7787"/>
                    <a:pt x="3954" y="7359"/>
                  </a:cubicBezTo>
                  <a:close/>
                  <a:moveTo>
                    <a:pt x="7383" y="7359"/>
                  </a:moveTo>
                  <a:lnTo>
                    <a:pt x="7383" y="7359"/>
                  </a:lnTo>
                  <a:cubicBezTo>
                    <a:pt x="7335" y="7787"/>
                    <a:pt x="7288" y="8192"/>
                    <a:pt x="7216" y="8597"/>
                  </a:cubicBezTo>
                  <a:cubicBezTo>
                    <a:pt x="6835" y="8454"/>
                    <a:pt x="6454" y="8311"/>
                    <a:pt x="6073" y="8121"/>
                  </a:cubicBezTo>
                  <a:cubicBezTo>
                    <a:pt x="6502" y="7883"/>
                    <a:pt x="6930" y="7645"/>
                    <a:pt x="7383" y="7359"/>
                  </a:cubicBezTo>
                  <a:close/>
                  <a:moveTo>
                    <a:pt x="2310" y="6144"/>
                  </a:moveTo>
                  <a:cubicBezTo>
                    <a:pt x="2715" y="6478"/>
                    <a:pt x="3144" y="6811"/>
                    <a:pt x="3596" y="7121"/>
                  </a:cubicBezTo>
                  <a:cubicBezTo>
                    <a:pt x="3644" y="7668"/>
                    <a:pt x="3715" y="8216"/>
                    <a:pt x="3787" y="8716"/>
                  </a:cubicBezTo>
                  <a:cubicBezTo>
                    <a:pt x="3453" y="8835"/>
                    <a:pt x="3120" y="8907"/>
                    <a:pt x="2810" y="8978"/>
                  </a:cubicBezTo>
                  <a:cubicBezTo>
                    <a:pt x="2464" y="9043"/>
                    <a:pt x="2151" y="9074"/>
                    <a:pt x="1879" y="9074"/>
                  </a:cubicBezTo>
                  <a:cubicBezTo>
                    <a:pt x="1347" y="9074"/>
                    <a:pt x="976" y="8953"/>
                    <a:pt x="834" y="8716"/>
                  </a:cubicBezTo>
                  <a:cubicBezTo>
                    <a:pt x="620" y="8335"/>
                    <a:pt x="905" y="7668"/>
                    <a:pt x="1596" y="6882"/>
                  </a:cubicBezTo>
                  <a:cubicBezTo>
                    <a:pt x="1810" y="6644"/>
                    <a:pt x="2048" y="6406"/>
                    <a:pt x="2310" y="6144"/>
                  </a:cubicBezTo>
                  <a:close/>
                  <a:moveTo>
                    <a:pt x="9026" y="6144"/>
                  </a:moveTo>
                  <a:cubicBezTo>
                    <a:pt x="9288" y="6382"/>
                    <a:pt x="9550" y="6644"/>
                    <a:pt x="9740" y="6882"/>
                  </a:cubicBezTo>
                  <a:cubicBezTo>
                    <a:pt x="10455" y="7668"/>
                    <a:pt x="10717" y="8335"/>
                    <a:pt x="10503" y="8716"/>
                  </a:cubicBezTo>
                  <a:cubicBezTo>
                    <a:pt x="10361" y="8953"/>
                    <a:pt x="10000" y="9074"/>
                    <a:pt x="9475" y="9074"/>
                  </a:cubicBezTo>
                  <a:cubicBezTo>
                    <a:pt x="9207" y="9074"/>
                    <a:pt x="8896" y="9043"/>
                    <a:pt x="8550" y="8978"/>
                  </a:cubicBezTo>
                  <a:cubicBezTo>
                    <a:pt x="8216" y="8907"/>
                    <a:pt x="7883" y="8811"/>
                    <a:pt x="7550" y="8716"/>
                  </a:cubicBezTo>
                  <a:cubicBezTo>
                    <a:pt x="7645" y="8216"/>
                    <a:pt x="7716" y="7668"/>
                    <a:pt x="7740" y="7121"/>
                  </a:cubicBezTo>
                  <a:cubicBezTo>
                    <a:pt x="8216" y="6811"/>
                    <a:pt x="8645" y="6478"/>
                    <a:pt x="9026" y="6144"/>
                  </a:cubicBezTo>
                  <a:close/>
                  <a:moveTo>
                    <a:pt x="4491" y="9849"/>
                  </a:moveTo>
                  <a:cubicBezTo>
                    <a:pt x="4708" y="9849"/>
                    <a:pt x="4914" y="9955"/>
                    <a:pt x="5025" y="10145"/>
                  </a:cubicBezTo>
                  <a:cubicBezTo>
                    <a:pt x="5192" y="10455"/>
                    <a:pt x="5097" y="10836"/>
                    <a:pt x="4787" y="11002"/>
                  </a:cubicBezTo>
                  <a:cubicBezTo>
                    <a:pt x="4692" y="11058"/>
                    <a:pt x="4586" y="11084"/>
                    <a:pt x="4481" y="11084"/>
                  </a:cubicBezTo>
                  <a:cubicBezTo>
                    <a:pt x="4271" y="11084"/>
                    <a:pt x="4065" y="10979"/>
                    <a:pt x="3954" y="10788"/>
                  </a:cubicBezTo>
                  <a:cubicBezTo>
                    <a:pt x="3787" y="10478"/>
                    <a:pt x="3882" y="10097"/>
                    <a:pt x="4168" y="9931"/>
                  </a:cubicBezTo>
                  <a:cubicBezTo>
                    <a:pt x="4271" y="9875"/>
                    <a:pt x="4382" y="9849"/>
                    <a:pt x="4491" y="9849"/>
                  </a:cubicBezTo>
                  <a:close/>
                  <a:moveTo>
                    <a:pt x="5668" y="8311"/>
                  </a:moveTo>
                  <a:cubicBezTo>
                    <a:pt x="6168" y="8573"/>
                    <a:pt x="6668" y="8764"/>
                    <a:pt x="7145" y="8954"/>
                  </a:cubicBezTo>
                  <a:cubicBezTo>
                    <a:pt x="7073" y="9288"/>
                    <a:pt x="6978" y="9621"/>
                    <a:pt x="6883" y="9931"/>
                  </a:cubicBezTo>
                  <a:cubicBezTo>
                    <a:pt x="6549" y="10931"/>
                    <a:pt x="6097" y="11502"/>
                    <a:pt x="5668" y="11502"/>
                  </a:cubicBezTo>
                  <a:cubicBezTo>
                    <a:pt x="5478" y="11502"/>
                    <a:pt x="5311" y="11383"/>
                    <a:pt x="5120" y="11193"/>
                  </a:cubicBezTo>
                  <a:cubicBezTo>
                    <a:pt x="5478" y="10883"/>
                    <a:pt x="5573" y="10359"/>
                    <a:pt x="5311" y="9955"/>
                  </a:cubicBezTo>
                  <a:cubicBezTo>
                    <a:pt x="5121" y="9659"/>
                    <a:pt x="4799" y="9494"/>
                    <a:pt x="4463" y="9494"/>
                  </a:cubicBezTo>
                  <a:cubicBezTo>
                    <a:pt x="4420" y="9494"/>
                    <a:pt x="4377" y="9497"/>
                    <a:pt x="4335" y="9502"/>
                  </a:cubicBezTo>
                  <a:cubicBezTo>
                    <a:pt x="4287" y="9335"/>
                    <a:pt x="4239" y="9145"/>
                    <a:pt x="4192" y="8931"/>
                  </a:cubicBezTo>
                  <a:cubicBezTo>
                    <a:pt x="4668" y="8764"/>
                    <a:pt x="5168" y="8573"/>
                    <a:pt x="5668" y="8311"/>
                  </a:cubicBezTo>
                  <a:close/>
                  <a:moveTo>
                    <a:pt x="5668" y="0"/>
                  </a:moveTo>
                  <a:cubicBezTo>
                    <a:pt x="5049" y="0"/>
                    <a:pt x="4501" y="643"/>
                    <a:pt x="4120" y="1786"/>
                  </a:cubicBezTo>
                  <a:cubicBezTo>
                    <a:pt x="4025" y="2096"/>
                    <a:pt x="3930" y="2429"/>
                    <a:pt x="3858" y="2786"/>
                  </a:cubicBezTo>
                  <a:cubicBezTo>
                    <a:pt x="3644" y="2715"/>
                    <a:pt x="3477" y="2667"/>
                    <a:pt x="3287" y="2620"/>
                  </a:cubicBezTo>
                  <a:cubicBezTo>
                    <a:pt x="3287" y="2096"/>
                    <a:pt x="2834" y="1643"/>
                    <a:pt x="2310" y="1643"/>
                  </a:cubicBezTo>
                  <a:cubicBezTo>
                    <a:pt x="1834" y="1643"/>
                    <a:pt x="1429" y="2001"/>
                    <a:pt x="1358" y="2453"/>
                  </a:cubicBezTo>
                  <a:cubicBezTo>
                    <a:pt x="953" y="2524"/>
                    <a:pt x="667" y="2691"/>
                    <a:pt x="524" y="2953"/>
                  </a:cubicBezTo>
                  <a:cubicBezTo>
                    <a:pt x="239" y="3477"/>
                    <a:pt x="500" y="4263"/>
                    <a:pt x="1310" y="5192"/>
                  </a:cubicBezTo>
                  <a:cubicBezTo>
                    <a:pt x="1525" y="5430"/>
                    <a:pt x="1763" y="5668"/>
                    <a:pt x="2048" y="5906"/>
                  </a:cubicBezTo>
                  <a:cubicBezTo>
                    <a:pt x="1263" y="6621"/>
                    <a:pt x="0" y="7978"/>
                    <a:pt x="524" y="8883"/>
                  </a:cubicBezTo>
                  <a:cubicBezTo>
                    <a:pt x="773" y="9293"/>
                    <a:pt x="1310" y="9415"/>
                    <a:pt x="1863" y="9415"/>
                  </a:cubicBezTo>
                  <a:cubicBezTo>
                    <a:pt x="2210" y="9415"/>
                    <a:pt x="2564" y="9367"/>
                    <a:pt x="2858" y="9312"/>
                  </a:cubicBezTo>
                  <a:cubicBezTo>
                    <a:pt x="3168" y="9240"/>
                    <a:pt x="3501" y="9169"/>
                    <a:pt x="3858" y="9050"/>
                  </a:cubicBezTo>
                  <a:cubicBezTo>
                    <a:pt x="3906" y="9240"/>
                    <a:pt x="3930" y="9431"/>
                    <a:pt x="4001" y="9621"/>
                  </a:cubicBezTo>
                  <a:cubicBezTo>
                    <a:pt x="3525" y="9883"/>
                    <a:pt x="3358" y="10478"/>
                    <a:pt x="3644" y="10955"/>
                  </a:cubicBezTo>
                  <a:cubicBezTo>
                    <a:pt x="3824" y="11260"/>
                    <a:pt x="4153" y="11444"/>
                    <a:pt x="4487" y="11444"/>
                  </a:cubicBezTo>
                  <a:cubicBezTo>
                    <a:pt x="4596" y="11444"/>
                    <a:pt x="4706" y="11424"/>
                    <a:pt x="4811" y="11383"/>
                  </a:cubicBezTo>
                  <a:cubicBezTo>
                    <a:pt x="5073" y="11693"/>
                    <a:pt x="5359" y="11836"/>
                    <a:pt x="5668" y="11836"/>
                  </a:cubicBezTo>
                  <a:cubicBezTo>
                    <a:pt x="6692" y="11836"/>
                    <a:pt x="7264" y="10074"/>
                    <a:pt x="7478" y="9050"/>
                  </a:cubicBezTo>
                  <a:cubicBezTo>
                    <a:pt x="8013" y="9219"/>
                    <a:pt x="8804" y="9417"/>
                    <a:pt x="9497" y="9417"/>
                  </a:cubicBezTo>
                  <a:cubicBezTo>
                    <a:pt x="10070" y="9417"/>
                    <a:pt x="10575" y="9282"/>
                    <a:pt x="10812" y="8883"/>
                  </a:cubicBezTo>
                  <a:cubicBezTo>
                    <a:pt x="11312" y="7978"/>
                    <a:pt x="10050" y="6621"/>
                    <a:pt x="9288" y="5906"/>
                  </a:cubicBezTo>
                  <a:cubicBezTo>
                    <a:pt x="9550" y="5668"/>
                    <a:pt x="9788" y="5430"/>
                    <a:pt x="10002" y="5192"/>
                  </a:cubicBezTo>
                  <a:cubicBezTo>
                    <a:pt x="10812" y="4263"/>
                    <a:pt x="11098" y="3477"/>
                    <a:pt x="10788" y="2953"/>
                  </a:cubicBezTo>
                  <a:cubicBezTo>
                    <a:pt x="10645" y="2691"/>
                    <a:pt x="10360" y="2524"/>
                    <a:pt x="9979" y="2453"/>
                  </a:cubicBezTo>
                  <a:cubicBezTo>
                    <a:pt x="9931" y="2167"/>
                    <a:pt x="9764" y="1929"/>
                    <a:pt x="9502" y="1786"/>
                  </a:cubicBezTo>
                  <a:cubicBezTo>
                    <a:pt x="9477" y="1769"/>
                    <a:pt x="9446" y="1761"/>
                    <a:pt x="9414" y="1761"/>
                  </a:cubicBezTo>
                  <a:cubicBezTo>
                    <a:pt x="9356" y="1761"/>
                    <a:pt x="9295" y="1788"/>
                    <a:pt x="9264" y="1834"/>
                  </a:cubicBezTo>
                  <a:cubicBezTo>
                    <a:pt x="9217" y="1929"/>
                    <a:pt x="9240" y="2024"/>
                    <a:pt x="9336" y="2072"/>
                  </a:cubicBezTo>
                  <a:cubicBezTo>
                    <a:pt x="9526" y="2191"/>
                    <a:pt x="9645" y="2405"/>
                    <a:pt x="9645" y="2620"/>
                  </a:cubicBezTo>
                  <a:cubicBezTo>
                    <a:pt x="9645" y="2953"/>
                    <a:pt x="9359" y="3239"/>
                    <a:pt x="9002" y="3239"/>
                  </a:cubicBezTo>
                  <a:cubicBezTo>
                    <a:pt x="8669" y="3239"/>
                    <a:pt x="8383" y="2953"/>
                    <a:pt x="8383" y="2620"/>
                  </a:cubicBezTo>
                  <a:cubicBezTo>
                    <a:pt x="8383" y="2405"/>
                    <a:pt x="8502" y="2191"/>
                    <a:pt x="8693" y="2072"/>
                  </a:cubicBezTo>
                  <a:cubicBezTo>
                    <a:pt x="8788" y="2024"/>
                    <a:pt x="8812" y="1929"/>
                    <a:pt x="8764" y="1834"/>
                  </a:cubicBezTo>
                  <a:cubicBezTo>
                    <a:pt x="8733" y="1788"/>
                    <a:pt x="8673" y="1761"/>
                    <a:pt x="8615" y="1761"/>
                  </a:cubicBezTo>
                  <a:cubicBezTo>
                    <a:pt x="8583" y="1761"/>
                    <a:pt x="8551" y="1769"/>
                    <a:pt x="8526" y="1786"/>
                  </a:cubicBezTo>
                  <a:cubicBezTo>
                    <a:pt x="8216" y="1953"/>
                    <a:pt x="8050" y="2286"/>
                    <a:pt x="8050" y="2620"/>
                  </a:cubicBezTo>
                  <a:cubicBezTo>
                    <a:pt x="7859" y="2667"/>
                    <a:pt x="7669" y="2715"/>
                    <a:pt x="7478" y="2786"/>
                  </a:cubicBezTo>
                  <a:cubicBezTo>
                    <a:pt x="7383" y="2429"/>
                    <a:pt x="7311" y="2096"/>
                    <a:pt x="7192" y="1786"/>
                  </a:cubicBezTo>
                  <a:cubicBezTo>
                    <a:pt x="6811" y="643"/>
                    <a:pt x="6264" y="0"/>
                    <a:pt x="5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2194559" y="1477571"/>
              <a:ext cx="87283" cy="89691"/>
            </a:xfrm>
            <a:custGeom>
              <a:avLst/>
              <a:gdLst/>
              <a:ahLst/>
              <a:cxnLst/>
              <a:rect l="l" t="t" r="r" b="b"/>
              <a:pathLst>
                <a:path w="2573" h="2644" extrusionOk="0">
                  <a:moveTo>
                    <a:pt x="1310" y="0"/>
                  </a:moveTo>
                  <a:cubicBezTo>
                    <a:pt x="596" y="0"/>
                    <a:pt x="0" y="596"/>
                    <a:pt x="0" y="1334"/>
                  </a:cubicBezTo>
                  <a:cubicBezTo>
                    <a:pt x="0" y="2048"/>
                    <a:pt x="596" y="2644"/>
                    <a:pt x="1310" y="2644"/>
                  </a:cubicBezTo>
                  <a:cubicBezTo>
                    <a:pt x="1858" y="2644"/>
                    <a:pt x="2358" y="2286"/>
                    <a:pt x="2549" y="1786"/>
                  </a:cubicBezTo>
                  <a:cubicBezTo>
                    <a:pt x="2572" y="1691"/>
                    <a:pt x="2525" y="1596"/>
                    <a:pt x="2430" y="1572"/>
                  </a:cubicBezTo>
                  <a:cubicBezTo>
                    <a:pt x="2410" y="1559"/>
                    <a:pt x="2388" y="1553"/>
                    <a:pt x="2365" y="1553"/>
                  </a:cubicBezTo>
                  <a:cubicBezTo>
                    <a:pt x="2301" y="1553"/>
                    <a:pt x="2233" y="1598"/>
                    <a:pt x="2215" y="1667"/>
                  </a:cubicBezTo>
                  <a:cubicBezTo>
                    <a:pt x="2072" y="2048"/>
                    <a:pt x="1715" y="2286"/>
                    <a:pt x="1310" y="2286"/>
                  </a:cubicBezTo>
                  <a:cubicBezTo>
                    <a:pt x="786" y="2286"/>
                    <a:pt x="358" y="1858"/>
                    <a:pt x="358" y="1334"/>
                  </a:cubicBezTo>
                  <a:cubicBezTo>
                    <a:pt x="358" y="786"/>
                    <a:pt x="786" y="358"/>
                    <a:pt x="1310" y="358"/>
                  </a:cubicBezTo>
                  <a:cubicBezTo>
                    <a:pt x="1715" y="358"/>
                    <a:pt x="2072" y="596"/>
                    <a:pt x="2215" y="977"/>
                  </a:cubicBezTo>
                  <a:cubicBezTo>
                    <a:pt x="2233" y="1046"/>
                    <a:pt x="2301" y="1091"/>
                    <a:pt x="2365" y="1091"/>
                  </a:cubicBezTo>
                  <a:cubicBezTo>
                    <a:pt x="2388" y="1091"/>
                    <a:pt x="2410" y="1085"/>
                    <a:pt x="2430" y="1072"/>
                  </a:cubicBezTo>
                  <a:cubicBezTo>
                    <a:pt x="2525" y="1048"/>
                    <a:pt x="2572" y="953"/>
                    <a:pt x="2549" y="858"/>
                  </a:cubicBezTo>
                  <a:cubicBezTo>
                    <a:pt x="2358" y="358"/>
                    <a:pt x="1858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44"/>
          <p:cNvGrpSpPr/>
          <p:nvPr/>
        </p:nvGrpSpPr>
        <p:grpSpPr>
          <a:xfrm>
            <a:off x="1259844" y="3514090"/>
            <a:ext cx="391839" cy="401439"/>
            <a:chOff x="1371361" y="1321527"/>
            <a:chExt cx="391839" cy="401439"/>
          </a:xfrm>
        </p:grpSpPr>
        <p:sp>
          <p:nvSpPr>
            <p:cNvPr id="431" name="Google Shape;431;p44"/>
            <p:cNvSpPr/>
            <p:nvPr/>
          </p:nvSpPr>
          <p:spPr>
            <a:xfrm>
              <a:off x="1371361" y="1321527"/>
              <a:ext cx="391839" cy="401439"/>
            </a:xfrm>
            <a:custGeom>
              <a:avLst/>
              <a:gdLst/>
              <a:ahLst/>
              <a:cxnLst/>
              <a:rect l="l" t="t" r="r" b="b"/>
              <a:pathLst>
                <a:path w="11551" h="11834" extrusionOk="0">
                  <a:moveTo>
                    <a:pt x="10606" y="336"/>
                  </a:moveTo>
                  <a:cubicBezTo>
                    <a:pt x="10769" y="336"/>
                    <a:pt x="10933" y="420"/>
                    <a:pt x="11027" y="576"/>
                  </a:cubicBezTo>
                  <a:cubicBezTo>
                    <a:pt x="11146" y="814"/>
                    <a:pt x="11098" y="1100"/>
                    <a:pt x="10860" y="1242"/>
                  </a:cubicBezTo>
                  <a:cubicBezTo>
                    <a:pt x="10777" y="1292"/>
                    <a:pt x="10689" y="1316"/>
                    <a:pt x="10603" y="1316"/>
                  </a:cubicBezTo>
                  <a:cubicBezTo>
                    <a:pt x="10441" y="1316"/>
                    <a:pt x="10286" y="1231"/>
                    <a:pt x="10193" y="1076"/>
                  </a:cubicBezTo>
                  <a:cubicBezTo>
                    <a:pt x="10050" y="861"/>
                    <a:pt x="10122" y="552"/>
                    <a:pt x="10360" y="409"/>
                  </a:cubicBezTo>
                  <a:cubicBezTo>
                    <a:pt x="10434" y="359"/>
                    <a:pt x="10520" y="336"/>
                    <a:pt x="10606" y="336"/>
                  </a:cubicBezTo>
                  <a:close/>
                  <a:moveTo>
                    <a:pt x="9788" y="1028"/>
                  </a:moveTo>
                  <a:cubicBezTo>
                    <a:pt x="9812" y="1123"/>
                    <a:pt x="9860" y="1195"/>
                    <a:pt x="9883" y="1266"/>
                  </a:cubicBezTo>
                  <a:cubicBezTo>
                    <a:pt x="9931" y="1338"/>
                    <a:pt x="9979" y="1385"/>
                    <a:pt x="10050" y="1457"/>
                  </a:cubicBezTo>
                  <a:lnTo>
                    <a:pt x="9526" y="1790"/>
                  </a:lnTo>
                  <a:lnTo>
                    <a:pt x="9264" y="1362"/>
                  </a:lnTo>
                  <a:lnTo>
                    <a:pt x="9788" y="1028"/>
                  </a:lnTo>
                  <a:close/>
                  <a:moveTo>
                    <a:pt x="8979" y="1552"/>
                  </a:moveTo>
                  <a:lnTo>
                    <a:pt x="9217" y="1957"/>
                  </a:lnTo>
                  <a:lnTo>
                    <a:pt x="8693" y="2290"/>
                  </a:lnTo>
                  <a:lnTo>
                    <a:pt x="8431" y="1885"/>
                  </a:lnTo>
                  <a:lnTo>
                    <a:pt x="8979" y="1552"/>
                  </a:lnTo>
                  <a:close/>
                  <a:moveTo>
                    <a:pt x="8145" y="2076"/>
                  </a:moveTo>
                  <a:lnTo>
                    <a:pt x="8383" y="2481"/>
                  </a:lnTo>
                  <a:lnTo>
                    <a:pt x="7859" y="2814"/>
                  </a:lnTo>
                  <a:lnTo>
                    <a:pt x="7597" y="2409"/>
                  </a:lnTo>
                  <a:lnTo>
                    <a:pt x="8145" y="2076"/>
                  </a:lnTo>
                  <a:close/>
                  <a:moveTo>
                    <a:pt x="2384" y="2692"/>
                  </a:moveTo>
                  <a:cubicBezTo>
                    <a:pt x="2469" y="2692"/>
                    <a:pt x="2556" y="2708"/>
                    <a:pt x="2644" y="2743"/>
                  </a:cubicBezTo>
                  <a:lnTo>
                    <a:pt x="3358" y="2981"/>
                  </a:lnTo>
                  <a:cubicBezTo>
                    <a:pt x="3120" y="3124"/>
                    <a:pt x="1548" y="4100"/>
                    <a:pt x="1310" y="4243"/>
                  </a:cubicBezTo>
                  <a:lnTo>
                    <a:pt x="1024" y="3767"/>
                  </a:lnTo>
                  <a:cubicBezTo>
                    <a:pt x="929" y="3624"/>
                    <a:pt x="977" y="3410"/>
                    <a:pt x="1120" y="3338"/>
                  </a:cubicBezTo>
                  <a:lnTo>
                    <a:pt x="1977" y="2814"/>
                  </a:lnTo>
                  <a:cubicBezTo>
                    <a:pt x="2098" y="2739"/>
                    <a:pt x="2237" y="2692"/>
                    <a:pt x="2384" y="2692"/>
                  </a:cubicBezTo>
                  <a:close/>
                  <a:moveTo>
                    <a:pt x="6778" y="2064"/>
                  </a:moveTo>
                  <a:cubicBezTo>
                    <a:pt x="6896" y="2064"/>
                    <a:pt x="7011" y="2133"/>
                    <a:pt x="7073" y="2243"/>
                  </a:cubicBezTo>
                  <a:cubicBezTo>
                    <a:pt x="7240" y="2481"/>
                    <a:pt x="7621" y="3124"/>
                    <a:pt x="7788" y="3362"/>
                  </a:cubicBezTo>
                  <a:cubicBezTo>
                    <a:pt x="7883" y="3529"/>
                    <a:pt x="7835" y="3743"/>
                    <a:pt x="7669" y="3862"/>
                  </a:cubicBezTo>
                  <a:lnTo>
                    <a:pt x="6907" y="4315"/>
                  </a:lnTo>
                  <a:lnTo>
                    <a:pt x="5835" y="2600"/>
                  </a:lnTo>
                  <a:cubicBezTo>
                    <a:pt x="5835" y="2600"/>
                    <a:pt x="5835" y="2576"/>
                    <a:pt x="5835" y="2576"/>
                  </a:cubicBezTo>
                  <a:lnTo>
                    <a:pt x="6597" y="2124"/>
                  </a:lnTo>
                  <a:cubicBezTo>
                    <a:pt x="6654" y="2083"/>
                    <a:pt x="6717" y="2064"/>
                    <a:pt x="6778" y="2064"/>
                  </a:cubicBezTo>
                  <a:close/>
                  <a:moveTo>
                    <a:pt x="5954" y="6053"/>
                  </a:moveTo>
                  <a:lnTo>
                    <a:pt x="6216" y="6482"/>
                  </a:lnTo>
                  <a:cubicBezTo>
                    <a:pt x="6264" y="6529"/>
                    <a:pt x="6240" y="6601"/>
                    <a:pt x="6192" y="6648"/>
                  </a:cubicBezTo>
                  <a:lnTo>
                    <a:pt x="5502" y="7077"/>
                  </a:lnTo>
                  <a:lnTo>
                    <a:pt x="5263" y="6505"/>
                  </a:lnTo>
                  <a:lnTo>
                    <a:pt x="5954" y="6053"/>
                  </a:lnTo>
                  <a:close/>
                  <a:moveTo>
                    <a:pt x="1001" y="5910"/>
                  </a:moveTo>
                  <a:cubicBezTo>
                    <a:pt x="1072" y="6053"/>
                    <a:pt x="1691" y="7029"/>
                    <a:pt x="1787" y="7196"/>
                  </a:cubicBezTo>
                  <a:lnTo>
                    <a:pt x="1334" y="7458"/>
                  </a:lnTo>
                  <a:cubicBezTo>
                    <a:pt x="1294" y="7482"/>
                    <a:pt x="1252" y="7492"/>
                    <a:pt x="1211" y="7492"/>
                  </a:cubicBezTo>
                  <a:cubicBezTo>
                    <a:pt x="1128" y="7492"/>
                    <a:pt x="1048" y="7450"/>
                    <a:pt x="1001" y="7387"/>
                  </a:cubicBezTo>
                  <a:lnTo>
                    <a:pt x="477" y="6505"/>
                  </a:lnTo>
                  <a:cubicBezTo>
                    <a:pt x="405" y="6410"/>
                    <a:pt x="429" y="6243"/>
                    <a:pt x="548" y="6196"/>
                  </a:cubicBezTo>
                  <a:lnTo>
                    <a:pt x="1001" y="5910"/>
                  </a:lnTo>
                  <a:close/>
                  <a:moveTo>
                    <a:pt x="5012" y="2477"/>
                  </a:moveTo>
                  <a:cubicBezTo>
                    <a:pt x="5224" y="2477"/>
                    <a:pt x="5426" y="2582"/>
                    <a:pt x="5549" y="2767"/>
                  </a:cubicBezTo>
                  <a:lnTo>
                    <a:pt x="6621" y="4505"/>
                  </a:lnTo>
                  <a:cubicBezTo>
                    <a:pt x="6788" y="4791"/>
                    <a:pt x="6716" y="5196"/>
                    <a:pt x="6407" y="5362"/>
                  </a:cubicBezTo>
                  <a:cubicBezTo>
                    <a:pt x="5716" y="5791"/>
                    <a:pt x="3763" y="7006"/>
                    <a:pt x="3096" y="7434"/>
                  </a:cubicBezTo>
                  <a:cubicBezTo>
                    <a:pt x="2988" y="7501"/>
                    <a:pt x="2872" y="7532"/>
                    <a:pt x="2758" y="7532"/>
                  </a:cubicBezTo>
                  <a:cubicBezTo>
                    <a:pt x="2544" y="7532"/>
                    <a:pt x="2339" y="7422"/>
                    <a:pt x="2215" y="7220"/>
                  </a:cubicBezTo>
                  <a:lnTo>
                    <a:pt x="1144" y="5505"/>
                  </a:lnTo>
                  <a:cubicBezTo>
                    <a:pt x="953" y="5219"/>
                    <a:pt x="1048" y="4815"/>
                    <a:pt x="1358" y="4624"/>
                  </a:cubicBezTo>
                  <a:lnTo>
                    <a:pt x="4668" y="2576"/>
                  </a:lnTo>
                  <a:cubicBezTo>
                    <a:pt x="4778" y="2509"/>
                    <a:pt x="4896" y="2477"/>
                    <a:pt x="5012" y="2477"/>
                  </a:cubicBezTo>
                  <a:close/>
                  <a:moveTo>
                    <a:pt x="6287" y="9482"/>
                  </a:moveTo>
                  <a:cubicBezTo>
                    <a:pt x="6359" y="9530"/>
                    <a:pt x="6454" y="9554"/>
                    <a:pt x="6526" y="9554"/>
                  </a:cubicBezTo>
                  <a:lnTo>
                    <a:pt x="7050" y="9578"/>
                  </a:lnTo>
                  <a:cubicBezTo>
                    <a:pt x="7097" y="9578"/>
                    <a:pt x="7145" y="9625"/>
                    <a:pt x="7169" y="9649"/>
                  </a:cubicBezTo>
                  <a:lnTo>
                    <a:pt x="7383" y="9982"/>
                  </a:lnTo>
                  <a:cubicBezTo>
                    <a:pt x="7431" y="10054"/>
                    <a:pt x="7383" y="10149"/>
                    <a:pt x="7312" y="10197"/>
                  </a:cubicBezTo>
                  <a:lnTo>
                    <a:pt x="5383" y="11387"/>
                  </a:lnTo>
                  <a:cubicBezTo>
                    <a:pt x="5275" y="11459"/>
                    <a:pt x="5159" y="11492"/>
                    <a:pt x="5047" y="11492"/>
                  </a:cubicBezTo>
                  <a:cubicBezTo>
                    <a:pt x="4786" y="11492"/>
                    <a:pt x="4544" y="11313"/>
                    <a:pt x="4478" y="11030"/>
                  </a:cubicBezTo>
                  <a:lnTo>
                    <a:pt x="4382" y="10673"/>
                  </a:lnTo>
                  <a:lnTo>
                    <a:pt x="6287" y="9482"/>
                  </a:lnTo>
                  <a:close/>
                  <a:moveTo>
                    <a:pt x="10603" y="0"/>
                  </a:moveTo>
                  <a:cubicBezTo>
                    <a:pt x="10453" y="0"/>
                    <a:pt x="10302" y="40"/>
                    <a:pt x="10169" y="123"/>
                  </a:cubicBezTo>
                  <a:cubicBezTo>
                    <a:pt x="9979" y="242"/>
                    <a:pt x="9836" y="409"/>
                    <a:pt x="9788" y="623"/>
                  </a:cubicBezTo>
                  <a:lnTo>
                    <a:pt x="9074" y="1076"/>
                  </a:lnTo>
                  <a:lnTo>
                    <a:pt x="9050" y="1004"/>
                  </a:lnTo>
                  <a:cubicBezTo>
                    <a:pt x="9019" y="958"/>
                    <a:pt x="8959" y="932"/>
                    <a:pt x="8900" y="932"/>
                  </a:cubicBezTo>
                  <a:cubicBezTo>
                    <a:pt x="8868" y="932"/>
                    <a:pt x="8837" y="940"/>
                    <a:pt x="8812" y="957"/>
                  </a:cubicBezTo>
                  <a:cubicBezTo>
                    <a:pt x="8717" y="1004"/>
                    <a:pt x="8693" y="1123"/>
                    <a:pt x="8740" y="1195"/>
                  </a:cubicBezTo>
                  <a:lnTo>
                    <a:pt x="8788" y="1266"/>
                  </a:lnTo>
                  <a:lnTo>
                    <a:pt x="8240" y="1600"/>
                  </a:lnTo>
                  <a:lnTo>
                    <a:pt x="8026" y="1242"/>
                  </a:lnTo>
                  <a:cubicBezTo>
                    <a:pt x="7995" y="1196"/>
                    <a:pt x="7945" y="1170"/>
                    <a:pt x="7887" y="1170"/>
                  </a:cubicBezTo>
                  <a:cubicBezTo>
                    <a:pt x="7855" y="1170"/>
                    <a:pt x="7822" y="1178"/>
                    <a:pt x="7788" y="1195"/>
                  </a:cubicBezTo>
                  <a:cubicBezTo>
                    <a:pt x="7716" y="1242"/>
                    <a:pt x="7693" y="1362"/>
                    <a:pt x="7740" y="1433"/>
                  </a:cubicBezTo>
                  <a:lnTo>
                    <a:pt x="7955" y="1766"/>
                  </a:lnTo>
                  <a:lnTo>
                    <a:pt x="7407" y="2100"/>
                  </a:lnTo>
                  <a:lnTo>
                    <a:pt x="7383" y="2052"/>
                  </a:lnTo>
                  <a:cubicBezTo>
                    <a:pt x="7242" y="1833"/>
                    <a:pt x="7008" y="1706"/>
                    <a:pt x="6770" y="1706"/>
                  </a:cubicBezTo>
                  <a:cubicBezTo>
                    <a:pt x="6646" y="1706"/>
                    <a:pt x="6521" y="1741"/>
                    <a:pt x="6407" y="1814"/>
                  </a:cubicBezTo>
                  <a:lnTo>
                    <a:pt x="5597" y="2314"/>
                  </a:lnTo>
                  <a:cubicBezTo>
                    <a:pt x="5430" y="2186"/>
                    <a:pt x="5221" y="2120"/>
                    <a:pt x="5009" y="2120"/>
                  </a:cubicBezTo>
                  <a:cubicBezTo>
                    <a:pt x="4827" y="2120"/>
                    <a:pt x="4642" y="2168"/>
                    <a:pt x="4478" y="2266"/>
                  </a:cubicBezTo>
                  <a:lnTo>
                    <a:pt x="3716" y="2743"/>
                  </a:lnTo>
                  <a:lnTo>
                    <a:pt x="2763" y="2409"/>
                  </a:lnTo>
                  <a:cubicBezTo>
                    <a:pt x="2629" y="2361"/>
                    <a:pt x="2490" y="2337"/>
                    <a:pt x="2354" y="2337"/>
                  </a:cubicBezTo>
                  <a:cubicBezTo>
                    <a:pt x="2153" y="2337"/>
                    <a:pt x="1957" y="2391"/>
                    <a:pt x="1787" y="2505"/>
                  </a:cubicBezTo>
                  <a:lnTo>
                    <a:pt x="929" y="3029"/>
                  </a:lnTo>
                  <a:cubicBezTo>
                    <a:pt x="620" y="3219"/>
                    <a:pt x="524" y="3624"/>
                    <a:pt x="715" y="3933"/>
                  </a:cubicBezTo>
                  <a:lnTo>
                    <a:pt x="1024" y="4434"/>
                  </a:lnTo>
                  <a:cubicBezTo>
                    <a:pt x="691" y="4719"/>
                    <a:pt x="596" y="5219"/>
                    <a:pt x="810" y="5601"/>
                  </a:cubicBezTo>
                  <a:lnTo>
                    <a:pt x="358" y="5886"/>
                  </a:lnTo>
                  <a:cubicBezTo>
                    <a:pt x="72" y="6053"/>
                    <a:pt x="0" y="6410"/>
                    <a:pt x="167" y="6696"/>
                  </a:cubicBezTo>
                  <a:lnTo>
                    <a:pt x="715" y="7553"/>
                  </a:lnTo>
                  <a:cubicBezTo>
                    <a:pt x="822" y="7737"/>
                    <a:pt x="1008" y="7832"/>
                    <a:pt x="1197" y="7832"/>
                  </a:cubicBezTo>
                  <a:cubicBezTo>
                    <a:pt x="1302" y="7832"/>
                    <a:pt x="1407" y="7803"/>
                    <a:pt x="1501" y="7744"/>
                  </a:cubicBezTo>
                  <a:lnTo>
                    <a:pt x="1953" y="7458"/>
                  </a:lnTo>
                  <a:cubicBezTo>
                    <a:pt x="2151" y="7717"/>
                    <a:pt x="2457" y="7859"/>
                    <a:pt x="2764" y="7859"/>
                  </a:cubicBezTo>
                  <a:cubicBezTo>
                    <a:pt x="2936" y="7859"/>
                    <a:pt x="3109" y="7814"/>
                    <a:pt x="3263" y="7720"/>
                  </a:cubicBezTo>
                  <a:lnTo>
                    <a:pt x="3287" y="7696"/>
                  </a:lnTo>
                  <a:lnTo>
                    <a:pt x="4120" y="11102"/>
                  </a:lnTo>
                  <a:cubicBezTo>
                    <a:pt x="4240" y="11548"/>
                    <a:pt x="4645" y="11833"/>
                    <a:pt x="5066" y="11833"/>
                  </a:cubicBezTo>
                  <a:cubicBezTo>
                    <a:pt x="5230" y="11833"/>
                    <a:pt x="5396" y="11790"/>
                    <a:pt x="5549" y="11697"/>
                  </a:cubicBezTo>
                  <a:lnTo>
                    <a:pt x="7502" y="10482"/>
                  </a:lnTo>
                  <a:cubicBezTo>
                    <a:pt x="7740" y="10340"/>
                    <a:pt x="7812" y="10030"/>
                    <a:pt x="7669" y="9792"/>
                  </a:cubicBezTo>
                  <a:lnTo>
                    <a:pt x="7454" y="9458"/>
                  </a:lnTo>
                  <a:cubicBezTo>
                    <a:pt x="7383" y="9316"/>
                    <a:pt x="7216" y="9244"/>
                    <a:pt x="7050" y="9220"/>
                  </a:cubicBezTo>
                  <a:lnTo>
                    <a:pt x="6526" y="9196"/>
                  </a:lnTo>
                  <a:cubicBezTo>
                    <a:pt x="6454" y="9196"/>
                    <a:pt x="6407" y="9173"/>
                    <a:pt x="6383" y="9101"/>
                  </a:cubicBezTo>
                  <a:lnTo>
                    <a:pt x="6168" y="8625"/>
                  </a:lnTo>
                  <a:cubicBezTo>
                    <a:pt x="6151" y="8555"/>
                    <a:pt x="6083" y="8511"/>
                    <a:pt x="6019" y="8511"/>
                  </a:cubicBezTo>
                  <a:cubicBezTo>
                    <a:pt x="5996" y="8511"/>
                    <a:pt x="5973" y="8517"/>
                    <a:pt x="5954" y="8530"/>
                  </a:cubicBezTo>
                  <a:cubicBezTo>
                    <a:pt x="5859" y="8577"/>
                    <a:pt x="5811" y="8673"/>
                    <a:pt x="5859" y="8768"/>
                  </a:cubicBezTo>
                  <a:lnTo>
                    <a:pt x="6049" y="9220"/>
                  </a:lnTo>
                  <a:lnTo>
                    <a:pt x="4287" y="10316"/>
                  </a:lnTo>
                  <a:lnTo>
                    <a:pt x="3596" y="7506"/>
                  </a:lnTo>
                  <a:lnTo>
                    <a:pt x="4954" y="6672"/>
                  </a:lnTo>
                  <a:lnTo>
                    <a:pt x="5525" y="8006"/>
                  </a:lnTo>
                  <a:cubicBezTo>
                    <a:pt x="5560" y="8075"/>
                    <a:pt x="5621" y="8120"/>
                    <a:pt x="5688" y="8120"/>
                  </a:cubicBezTo>
                  <a:cubicBezTo>
                    <a:pt x="5713" y="8120"/>
                    <a:pt x="5738" y="8114"/>
                    <a:pt x="5764" y="8101"/>
                  </a:cubicBezTo>
                  <a:cubicBezTo>
                    <a:pt x="5859" y="8077"/>
                    <a:pt x="5883" y="7958"/>
                    <a:pt x="5859" y="7887"/>
                  </a:cubicBezTo>
                  <a:lnTo>
                    <a:pt x="5644" y="7387"/>
                  </a:lnTo>
                  <a:lnTo>
                    <a:pt x="6359" y="6934"/>
                  </a:lnTo>
                  <a:cubicBezTo>
                    <a:pt x="6573" y="6791"/>
                    <a:pt x="6645" y="6505"/>
                    <a:pt x="6502" y="6291"/>
                  </a:cubicBezTo>
                  <a:lnTo>
                    <a:pt x="6240" y="5862"/>
                  </a:lnTo>
                  <a:lnTo>
                    <a:pt x="6573" y="5672"/>
                  </a:lnTo>
                  <a:cubicBezTo>
                    <a:pt x="6930" y="5434"/>
                    <a:pt x="7097" y="5029"/>
                    <a:pt x="7026" y="4648"/>
                  </a:cubicBezTo>
                  <a:lnTo>
                    <a:pt x="7835" y="4148"/>
                  </a:lnTo>
                  <a:cubicBezTo>
                    <a:pt x="8169" y="3933"/>
                    <a:pt x="8264" y="3505"/>
                    <a:pt x="8074" y="3171"/>
                  </a:cubicBezTo>
                  <a:lnTo>
                    <a:pt x="8026" y="3100"/>
                  </a:lnTo>
                  <a:lnTo>
                    <a:pt x="8574" y="2767"/>
                  </a:lnTo>
                  <a:lnTo>
                    <a:pt x="8764" y="3124"/>
                  </a:lnTo>
                  <a:cubicBezTo>
                    <a:pt x="8810" y="3170"/>
                    <a:pt x="8866" y="3196"/>
                    <a:pt x="8920" y="3196"/>
                  </a:cubicBezTo>
                  <a:cubicBezTo>
                    <a:pt x="8949" y="3196"/>
                    <a:pt x="8977" y="3188"/>
                    <a:pt x="9002" y="3171"/>
                  </a:cubicBezTo>
                  <a:cubicBezTo>
                    <a:pt x="9098" y="3124"/>
                    <a:pt x="9121" y="3005"/>
                    <a:pt x="9074" y="2933"/>
                  </a:cubicBezTo>
                  <a:lnTo>
                    <a:pt x="8859" y="2600"/>
                  </a:lnTo>
                  <a:lnTo>
                    <a:pt x="9407" y="2266"/>
                  </a:lnTo>
                  <a:lnTo>
                    <a:pt x="9431" y="2314"/>
                  </a:lnTo>
                  <a:cubicBezTo>
                    <a:pt x="9463" y="2378"/>
                    <a:pt x="9526" y="2409"/>
                    <a:pt x="9586" y="2409"/>
                  </a:cubicBezTo>
                  <a:cubicBezTo>
                    <a:pt x="9616" y="2409"/>
                    <a:pt x="9645" y="2401"/>
                    <a:pt x="9669" y="2386"/>
                  </a:cubicBezTo>
                  <a:cubicBezTo>
                    <a:pt x="9764" y="2338"/>
                    <a:pt x="9788" y="2219"/>
                    <a:pt x="9741" y="2147"/>
                  </a:cubicBezTo>
                  <a:lnTo>
                    <a:pt x="9693" y="2076"/>
                  </a:lnTo>
                  <a:lnTo>
                    <a:pt x="10407" y="1647"/>
                  </a:lnTo>
                  <a:cubicBezTo>
                    <a:pt x="10463" y="1660"/>
                    <a:pt x="10518" y="1666"/>
                    <a:pt x="10573" y="1666"/>
                  </a:cubicBezTo>
                  <a:cubicBezTo>
                    <a:pt x="10731" y="1666"/>
                    <a:pt x="10885" y="1617"/>
                    <a:pt x="11027" y="1528"/>
                  </a:cubicBezTo>
                  <a:lnTo>
                    <a:pt x="11050" y="1528"/>
                  </a:lnTo>
                  <a:cubicBezTo>
                    <a:pt x="11431" y="1290"/>
                    <a:pt x="11550" y="766"/>
                    <a:pt x="11312" y="385"/>
                  </a:cubicBezTo>
                  <a:cubicBezTo>
                    <a:pt x="11157" y="137"/>
                    <a:pt x="10882" y="0"/>
                    <a:pt x="10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1427910" y="1431708"/>
              <a:ext cx="134130" cy="94169"/>
            </a:xfrm>
            <a:custGeom>
              <a:avLst/>
              <a:gdLst/>
              <a:ahLst/>
              <a:cxnLst/>
              <a:rect l="l" t="t" r="r" b="b"/>
              <a:pathLst>
                <a:path w="3954" h="2776" extrusionOk="0">
                  <a:moveTo>
                    <a:pt x="834" y="1852"/>
                  </a:moveTo>
                  <a:lnTo>
                    <a:pt x="1048" y="2210"/>
                  </a:lnTo>
                  <a:lnTo>
                    <a:pt x="763" y="2400"/>
                  </a:lnTo>
                  <a:cubicBezTo>
                    <a:pt x="723" y="2424"/>
                    <a:pt x="683" y="2435"/>
                    <a:pt x="645" y="2435"/>
                  </a:cubicBezTo>
                  <a:cubicBezTo>
                    <a:pt x="569" y="2435"/>
                    <a:pt x="501" y="2392"/>
                    <a:pt x="453" y="2329"/>
                  </a:cubicBezTo>
                  <a:cubicBezTo>
                    <a:pt x="405" y="2233"/>
                    <a:pt x="429" y="2091"/>
                    <a:pt x="524" y="2043"/>
                  </a:cubicBezTo>
                  <a:lnTo>
                    <a:pt x="834" y="1852"/>
                  </a:lnTo>
                  <a:close/>
                  <a:moveTo>
                    <a:pt x="3327" y="0"/>
                  </a:moveTo>
                  <a:cubicBezTo>
                    <a:pt x="3225" y="0"/>
                    <a:pt x="3120" y="30"/>
                    <a:pt x="3025" y="90"/>
                  </a:cubicBezTo>
                  <a:lnTo>
                    <a:pt x="953" y="1376"/>
                  </a:lnTo>
                  <a:lnTo>
                    <a:pt x="929" y="1376"/>
                  </a:lnTo>
                  <a:cubicBezTo>
                    <a:pt x="897" y="1313"/>
                    <a:pt x="845" y="1281"/>
                    <a:pt x="785" y="1281"/>
                  </a:cubicBezTo>
                  <a:cubicBezTo>
                    <a:pt x="755" y="1281"/>
                    <a:pt x="723" y="1289"/>
                    <a:pt x="691" y="1305"/>
                  </a:cubicBezTo>
                  <a:cubicBezTo>
                    <a:pt x="620" y="1352"/>
                    <a:pt x="596" y="1471"/>
                    <a:pt x="643" y="1543"/>
                  </a:cubicBezTo>
                  <a:lnTo>
                    <a:pt x="643" y="1567"/>
                  </a:lnTo>
                  <a:lnTo>
                    <a:pt x="358" y="1733"/>
                  </a:lnTo>
                  <a:cubicBezTo>
                    <a:pt x="96" y="1900"/>
                    <a:pt x="0" y="2257"/>
                    <a:pt x="167" y="2519"/>
                  </a:cubicBezTo>
                  <a:cubicBezTo>
                    <a:pt x="273" y="2686"/>
                    <a:pt x="447" y="2776"/>
                    <a:pt x="627" y="2776"/>
                  </a:cubicBezTo>
                  <a:cubicBezTo>
                    <a:pt x="730" y="2776"/>
                    <a:pt x="834" y="2746"/>
                    <a:pt x="929" y="2686"/>
                  </a:cubicBezTo>
                  <a:lnTo>
                    <a:pt x="1239" y="2495"/>
                  </a:lnTo>
                  <a:cubicBezTo>
                    <a:pt x="1269" y="2541"/>
                    <a:pt x="1318" y="2557"/>
                    <a:pt x="1369" y="2557"/>
                  </a:cubicBezTo>
                  <a:cubicBezTo>
                    <a:pt x="1398" y="2557"/>
                    <a:pt x="1427" y="2552"/>
                    <a:pt x="1453" y="2543"/>
                  </a:cubicBezTo>
                  <a:cubicBezTo>
                    <a:pt x="1525" y="2495"/>
                    <a:pt x="1572" y="2400"/>
                    <a:pt x="1525" y="2329"/>
                  </a:cubicBezTo>
                  <a:lnTo>
                    <a:pt x="2191" y="1900"/>
                  </a:lnTo>
                  <a:cubicBezTo>
                    <a:pt x="2287" y="1852"/>
                    <a:pt x="2310" y="1757"/>
                    <a:pt x="2263" y="1662"/>
                  </a:cubicBezTo>
                  <a:cubicBezTo>
                    <a:pt x="2232" y="1616"/>
                    <a:pt x="2172" y="1589"/>
                    <a:pt x="2113" y="1589"/>
                  </a:cubicBezTo>
                  <a:cubicBezTo>
                    <a:pt x="2081" y="1589"/>
                    <a:pt x="2050" y="1597"/>
                    <a:pt x="2025" y="1614"/>
                  </a:cubicBezTo>
                  <a:lnTo>
                    <a:pt x="1358" y="2019"/>
                  </a:lnTo>
                  <a:lnTo>
                    <a:pt x="1144" y="1662"/>
                  </a:lnTo>
                  <a:lnTo>
                    <a:pt x="3215" y="376"/>
                  </a:lnTo>
                  <a:cubicBezTo>
                    <a:pt x="3247" y="360"/>
                    <a:pt x="3282" y="352"/>
                    <a:pt x="3316" y="352"/>
                  </a:cubicBezTo>
                  <a:cubicBezTo>
                    <a:pt x="3385" y="352"/>
                    <a:pt x="3454" y="384"/>
                    <a:pt x="3501" y="447"/>
                  </a:cubicBezTo>
                  <a:cubicBezTo>
                    <a:pt x="3549" y="543"/>
                    <a:pt x="3525" y="685"/>
                    <a:pt x="3430" y="733"/>
                  </a:cubicBezTo>
                  <a:lnTo>
                    <a:pt x="2715" y="1186"/>
                  </a:lnTo>
                  <a:cubicBezTo>
                    <a:pt x="2620" y="1233"/>
                    <a:pt x="2596" y="1352"/>
                    <a:pt x="2644" y="1424"/>
                  </a:cubicBezTo>
                  <a:cubicBezTo>
                    <a:pt x="2676" y="1487"/>
                    <a:pt x="2739" y="1519"/>
                    <a:pt x="2799" y="1519"/>
                  </a:cubicBezTo>
                  <a:cubicBezTo>
                    <a:pt x="2829" y="1519"/>
                    <a:pt x="2858" y="1511"/>
                    <a:pt x="2882" y="1495"/>
                  </a:cubicBezTo>
                  <a:lnTo>
                    <a:pt x="3620" y="1043"/>
                  </a:lnTo>
                  <a:cubicBezTo>
                    <a:pt x="3882" y="876"/>
                    <a:pt x="3954" y="519"/>
                    <a:pt x="3787" y="257"/>
                  </a:cubicBezTo>
                  <a:cubicBezTo>
                    <a:pt x="3681" y="90"/>
                    <a:pt x="3507" y="0"/>
                    <a:pt x="3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784;p60">
            <a:extLst>
              <a:ext uri="{FF2B5EF4-FFF2-40B4-BE49-F238E27FC236}">
                <a16:creationId xmlns:a16="http://schemas.microsoft.com/office/drawing/2014/main" id="{C3A4E9F4-C860-3CC9-A4EA-AB9787A59947}"/>
              </a:ext>
            </a:extLst>
          </p:cNvPr>
          <p:cNvGrpSpPr/>
          <p:nvPr/>
        </p:nvGrpSpPr>
        <p:grpSpPr>
          <a:xfrm>
            <a:off x="8336950" y="2668309"/>
            <a:ext cx="401507" cy="401541"/>
            <a:chOff x="7413264" y="3846956"/>
            <a:chExt cx="401507" cy="401541"/>
          </a:xfrm>
        </p:grpSpPr>
        <p:sp>
          <p:nvSpPr>
            <p:cNvPr id="4" name="Google Shape;785;p60">
              <a:extLst>
                <a:ext uri="{FF2B5EF4-FFF2-40B4-BE49-F238E27FC236}">
                  <a16:creationId xmlns:a16="http://schemas.microsoft.com/office/drawing/2014/main" id="{9EEE012C-F30D-1349-5341-E08E3C3D42DF}"/>
                </a:ext>
              </a:extLst>
            </p:cNvPr>
            <p:cNvSpPr/>
            <p:nvPr/>
          </p:nvSpPr>
          <p:spPr>
            <a:xfrm>
              <a:off x="7607945" y="3968127"/>
              <a:ext cx="12144" cy="23474"/>
            </a:xfrm>
            <a:custGeom>
              <a:avLst/>
              <a:gdLst/>
              <a:ahLst/>
              <a:cxnLst/>
              <a:rect l="l" t="t" r="r" b="b"/>
              <a:pathLst>
                <a:path w="358" h="692" extrusionOk="0">
                  <a:moveTo>
                    <a:pt x="191" y="1"/>
                  </a:moveTo>
                  <a:cubicBezTo>
                    <a:pt x="96" y="1"/>
                    <a:pt x="0" y="72"/>
                    <a:pt x="0" y="168"/>
                  </a:cubicBezTo>
                  <a:lnTo>
                    <a:pt x="0" y="501"/>
                  </a:lnTo>
                  <a:cubicBezTo>
                    <a:pt x="0" y="596"/>
                    <a:pt x="72" y="668"/>
                    <a:pt x="143" y="692"/>
                  </a:cubicBezTo>
                  <a:cubicBezTo>
                    <a:pt x="262" y="692"/>
                    <a:pt x="358" y="620"/>
                    <a:pt x="358" y="501"/>
                  </a:cubicBezTo>
                  <a:lnTo>
                    <a:pt x="358" y="191"/>
                  </a:lnTo>
                  <a:cubicBezTo>
                    <a:pt x="358" y="96"/>
                    <a:pt x="286" y="25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86;p60">
              <a:extLst>
                <a:ext uri="{FF2B5EF4-FFF2-40B4-BE49-F238E27FC236}">
                  <a16:creationId xmlns:a16="http://schemas.microsoft.com/office/drawing/2014/main" id="{28CD7F79-71AE-BC2D-9D46-2C0865A27B12}"/>
                </a:ext>
              </a:extLst>
            </p:cNvPr>
            <p:cNvSpPr/>
            <p:nvPr/>
          </p:nvSpPr>
          <p:spPr>
            <a:xfrm>
              <a:off x="7607945" y="4104529"/>
              <a:ext cx="12144" cy="22932"/>
            </a:xfrm>
            <a:custGeom>
              <a:avLst/>
              <a:gdLst/>
              <a:ahLst/>
              <a:cxnLst/>
              <a:rect l="l" t="t" r="r" b="b"/>
              <a:pathLst>
                <a:path w="358" h="676" extrusionOk="0">
                  <a:moveTo>
                    <a:pt x="161" y="1"/>
                  </a:moveTo>
                  <a:cubicBezTo>
                    <a:pt x="76" y="1"/>
                    <a:pt x="0" y="86"/>
                    <a:pt x="0" y="171"/>
                  </a:cubicBezTo>
                  <a:lnTo>
                    <a:pt x="0" y="505"/>
                  </a:lnTo>
                  <a:cubicBezTo>
                    <a:pt x="0" y="590"/>
                    <a:pt x="76" y="675"/>
                    <a:pt x="161" y="675"/>
                  </a:cubicBezTo>
                  <a:cubicBezTo>
                    <a:pt x="171" y="675"/>
                    <a:pt x="181" y="674"/>
                    <a:pt x="191" y="671"/>
                  </a:cubicBezTo>
                  <a:cubicBezTo>
                    <a:pt x="286" y="671"/>
                    <a:pt x="358" y="576"/>
                    <a:pt x="358" y="505"/>
                  </a:cubicBezTo>
                  <a:lnTo>
                    <a:pt x="358" y="171"/>
                  </a:lnTo>
                  <a:cubicBezTo>
                    <a:pt x="358" y="76"/>
                    <a:pt x="286" y="5"/>
                    <a:pt x="191" y="5"/>
                  </a:cubicBezTo>
                  <a:cubicBezTo>
                    <a:pt x="181" y="2"/>
                    <a:pt x="171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87;p60">
              <a:extLst>
                <a:ext uri="{FF2B5EF4-FFF2-40B4-BE49-F238E27FC236}">
                  <a16:creationId xmlns:a16="http://schemas.microsoft.com/office/drawing/2014/main" id="{B2B4F60C-C52A-8CCA-C205-EAB3B442862E}"/>
                </a:ext>
              </a:extLst>
            </p:cNvPr>
            <p:cNvSpPr/>
            <p:nvPr/>
          </p:nvSpPr>
          <p:spPr>
            <a:xfrm>
              <a:off x="7555433" y="3989769"/>
              <a:ext cx="21032" cy="19811"/>
            </a:xfrm>
            <a:custGeom>
              <a:avLst/>
              <a:gdLst/>
              <a:ahLst/>
              <a:cxnLst/>
              <a:rect l="l" t="t" r="r" b="b"/>
              <a:pathLst>
                <a:path w="620" h="584" extrusionOk="0">
                  <a:moveTo>
                    <a:pt x="191" y="0"/>
                  </a:moveTo>
                  <a:cubicBezTo>
                    <a:pt x="149" y="0"/>
                    <a:pt x="108" y="18"/>
                    <a:pt x="72" y="54"/>
                  </a:cubicBezTo>
                  <a:cubicBezTo>
                    <a:pt x="0" y="125"/>
                    <a:pt x="0" y="244"/>
                    <a:pt x="72" y="292"/>
                  </a:cubicBezTo>
                  <a:lnTo>
                    <a:pt x="310" y="530"/>
                  </a:lnTo>
                  <a:cubicBezTo>
                    <a:pt x="346" y="566"/>
                    <a:pt x="387" y="583"/>
                    <a:pt x="429" y="583"/>
                  </a:cubicBezTo>
                  <a:cubicBezTo>
                    <a:pt x="471" y="583"/>
                    <a:pt x="512" y="566"/>
                    <a:pt x="548" y="530"/>
                  </a:cubicBezTo>
                  <a:cubicBezTo>
                    <a:pt x="620" y="458"/>
                    <a:pt x="620" y="363"/>
                    <a:pt x="548" y="292"/>
                  </a:cubicBezTo>
                  <a:lnTo>
                    <a:pt x="310" y="54"/>
                  </a:lnTo>
                  <a:cubicBezTo>
                    <a:pt x="274" y="18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8;p60">
              <a:extLst>
                <a:ext uri="{FF2B5EF4-FFF2-40B4-BE49-F238E27FC236}">
                  <a16:creationId xmlns:a16="http://schemas.microsoft.com/office/drawing/2014/main" id="{DF6E814C-D887-528F-3922-CC3D71CD79DB}"/>
                </a:ext>
              </a:extLst>
            </p:cNvPr>
            <p:cNvSpPr/>
            <p:nvPr/>
          </p:nvSpPr>
          <p:spPr>
            <a:xfrm>
              <a:off x="7651569" y="4085872"/>
              <a:ext cx="21032" cy="1984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191" y="1"/>
                  </a:moveTo>
                  <a:cubicBezTo>
                    <a:pt x="149" y="1"/>
                    <a:pt x="107" y="19"/>
                    <a:pt x="72" y="54"/>
                  </a:cubicBezTo>
                  <a:cubicBezTo>
                    <a:pt x="0" y="126"/>
                    <a:pt x="0" y="245"/>
                    <a:pt x="72" y="293"/>
                  </a:cubicBezTo>
                  <a:lnTo>
                    <a:pt x="310" y="531"/>
                  </a:lnTo>
                  <a:cubicBezTo>
                    <a:pt x="346" y="567"/>
                    <a:pt x="387" y="584"/>
                    <a:pt x="429" y="584"/>
                  </a:cubicBezTo>
                  <a:cubicBezTo>
                    <a:pt x="471" y="584"/>
                    <a:pt x="512" y="567"/>
                    <a:pt x="548" y="531"/>
                  </a:cubicBezTo>
                  <a:cubicBezTo>
                    <a:pt x="619" y="459"/>
                    <a:pt x="619" y="364"/>
                    <a:pt x="548" y="293"/>
                  </a:cubicBezTo>
                  <a:lnTo>
                    <a:pt x="310" y="54"/>
                  </a:lnTo>
                  <a:cubicBezTo>
                    <a:pt x="274" y="19"/>
                    <a:pt x="232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9;p60">
              <a:extLst>
                <a:ext uri="{FF2B5EF4-FFF2-40B4-BE49-F238E27FC236}">
                  <a16:creationId xmlns:a16="http://schemas.microsoft.com/office/drawing/2014/main" id="{4DD2D944-B52E-F946-9A16-57D8DEC1BC25}"/>
                </a:ext>
              </a:extLst>
            </p:cNvPr>
            <p:cNvSpPr/>
            <p:nvPr/>
          </p:nvSpPr>
          <p:spPr>
            <a:xfrm>
              <a:off x="7533621" y="4042451"/>
              <a:ext cx="24255" cy="12178"/>
            </a:xfrm>
            <a:custGeom>
              <a:avLst/>
              <a:gdLst/>
              <a:ahLst/>
              <a:cxnLst/>
              <a:rect l="l" t="t" r="r" b="b"/>
              <a:pathLst>
                <a:path w="715" h="359" extrusionOk="0">
                  <a:moveTo>
                    <a:pt x="191" y="1"/>
                  </a:moveTo>
                  <a:cubicBezTo>
                    <a:pt x="119" y="1"/>
                    <a:pt x="24" y="72"/>
                    <a:pt x="24" y="144"/>
                  </a:cubicBezTo>
                  <a:cubicBezTo>
                    <a:pt x="0" y="263"/>
                    <a:pt x="96" y="358"/>
                    <a:pt x="191" y="358"/>
                  </a:cubicBezTo>
                  <a:lnTo>
                    <a:pt x="524" y="358"/>
                  </a:lnTo>
                  <a:cubicBezTo>
                    <a:pt x="620" y="358"/>
                    <a:pt x="691" y="287"/>
                    <a:pt x="691" y="191"/>
                  </a:cubicBezTo>
                  <a:cubicBezTo>
                    <a:pt x="715" y="96"/>
                    <a:pt x="643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0;p60">
              <a:extLst>
                <a:ext uri="{FF2B5EF4-FFF2-40B4-BE49-F238E27FC236}">
                  <a16:creationId xmlns:a16="http://schemas.microsoft.com/office/drawing/2014/main" id="{9C155EC6-187E-9A57-613E-C460F0AD8EA3}"/>
                </a:ext>
              </a:extLst>
            </p:cNvPr>
            <p:cNvSpPr/>
            <p:nvPr/>
          </p:nvSpPr>
          <p:spPr>
            <a:xfrm>
              <a:off x="7670159" y="4042451"/>
              <a:ext cx="23440" cy="12178"/>
            </a:xfrm>
            <a:custGeom>
              <a:avLst/>
              <a:gdLst/>
              <a:ahLst/>
              <a:cxnLst/>
              <a:rect l="l" t="t" r="r" b="b"/>
              <a:pathLst>
                <a:path w="691" h="359" extrusionOk="0">
                  <a:moveTo>
                    <a:pt x="191" y="1"/>
                  </a:moveTo>
                  <a:cubicBezTo>
                    <a:pt x="95" y="1"/>
                    <a:pt x="24" y="72"/>
                    <a:pt x="0" y="144"/>
                  </a:cubicBezTo>
                  <a:cubicBezTo>
                    <a:pt x="0" y="263"/>
                    <a:pt x="71" y="358"/>
                    <a:pt x="191" y="358"/>
                  </a:cubicBezTo>
                  <a:lnTo>
                    <a:pt x="500" y="358"/>
                  </a:lnTo>
                  <a:cubicBezTo>
                    <a:pt x="595" y="358"/>
                    <a:pt x="667" y="287"/>
                    <a:pt x="691" y="191"/>
                  </a:cubicBezTo>
                  <a:cubicBezTo>
                    <a:pt x="691" y="96"/>
                    <a:pt x="619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1;p60">
              <a:extLst>
                <a:ext uri="{FF2B5EF4-FFF2-40B4-BE49-F238E27FC236}">
                  <a16:creationId xmlns:a16="http://schemas.microsoft.com/office/drawing/2014/main" id="{E821F12B-8F1D-AD27-EA02-E5CFDDF7C6DF}"/>
                </a:ext>
              </a:extLst>
            </p:cNvPr>
            <p:cNvSpPr/>
            <p:nvPr/>
          </p:nvSpPr>
          <p:spPr>
            <a:xfrm>
              <a:off x="7555433" y="4085872"/>
              <a:ext cx="21032" cy="19845"/>
            </a:xfrm>
            <a:custGeom>
              <a:avLst/>
              <a:gdLst/>
              <a:ahLst/>
              <a:cxnLst/>
              <a:rect l="l" t="t" r="r" b="b"/>
              <a:pathLst>
                <a:path w="620" h="585" extrusionOk="0">
                  <a:moveTo>
                    <a:pt x="420" y="1"/>
                  </a:moveTo>
                  <a:cubicBezTo>
                    <a:pt x="375" y="1"/>
                    <a:pt x="334" y="19"/>
                    <a:pt x="310" y="54"/>
                  </a:cubicBezTo>
                  <a:lnTo>
                    <a:pt x="72" y="293"/>
                  </a:lnTo>
                  <a:cubicBezTo>
                    <a:pt x="0" y="364"/>
                    <a:pt x="0" y="483"/>
                    <a:pt x="72" y="531"/>
                  </a:cubicBezTo>
                  <a:cubicBezTo>
                    <a:pt x="108" y="567"/>
                    <a:pt x="149" y="584"/>
                    <a:pt x="191" y="584"/>
                  </a:cubicBezTo>
                  <a:cubicBezTo>
                    <a:pt x="233" y="584"/>
                    <a:pt x="274" y="567"/>
                    <a:pt x="310" y="531"/>
                  </a:cubicBezTo>
                  <a:lnTo>
                    <a:pt x="548" y="316"/>
                  </a:lnTo>
                  <a:cubicBezTo>
                    <a:pt x="620" y="245"/>
                    <a:pt x="620" y="126"/>
                    <a:pt x="548" y="54"/>
                  </a:cubicBezTo>
                  <a:cubicBezTo>
                    <a:pt x="512" y="19"/>
                    <a:pt x="465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2;p60">
              <a:extLst>
                <a:ext uri="{FF2B5EF4-FFF2-40B4-BE49-F238E27FC236}">
                  <a16:creationId xmlns:a16="http://schemas.microsoft.com/office/drawing/2014/main" id="{D4F10226-9C57-B908-B123-223A0F455023}"/>
                </a:ext>
              </a:extLst>
            </p:cNvPr>
            <p:cNvSpPr/>
            <p:nvPr/>
          </p:nvSpPr>
          <p:spPr>
            <a:xfrm>
              <a:off x="7651569" y="3989769"/>
              <a:ext cx="21032" cy="19811"/>
            </a:xfrm>
            <a:custGeom>
              <a:avLst/>
              <a:gdLst/>
              <a:ahLst/>
              <a:cxnLst/>
              <a:rect l="l" t="t" r="r" b="b"/>
              <a:pathLst>
                <a:path w="620" h="584" extrusionOk="0">
                  <a:moveTo>
                    <a:pt x="429" y="0"/>
                  </a:moveTo>
                  <a:cubicBezTo>
                    <a:pt x="387" y="0"/>
                    <a:pt x="346" y="18"/>
                    <a:pt x="310" y="54"/>
                  </a:cubicBezTo>
                  <a:lnTo>
                    <a:pt x="72" y="292"/>
                  </a:lnTo>
                  <a:cubicBezTo>
                    <a:pt x="0" y="363"/>
                    <a:pt x="0" y="458"/>
                    <a:pt x="72" y="530"/>
                  </a:cubicBezTo>
                  <a:cubicBezTo>
                    <a:pt x="107" y="566"/>
                    <a:pt x="149" y="583"/>
                    <a:pt x="191" y="583"/>
                  </a:cubicBezTo>
                  <a:cubicBezTo>
                    <a:pt x="232" y="583"/>
                    <a:pt x="274" y="566"/>
                    <a:pt x="310" y="530"/>
                  </a:cubicBezTo>
                  <a:lnTo>
                    <a:pt x="548" y="292"/>
                  </a:lnTo>
                  <a:cubicBezTo>
                    <a:pt x="619" y="220"/>
                    <a:pt x="619" y="125"/>
                    <a:pt x="548" y="54"/>
                  </a:cubicBezTo>
                  <a:cubicBezTo>
                    <a:pt x="512" y="18"/>
                    <a:pt x="471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3;p60">
              <a:extLst>
                <a:ext uri="{FF2B5EF4-FFF2-40B4-BE49-F238E27FC236}">
                  <a16:creationId xmlns:a16="http://schemas.microsoft.com/office/drawing/2014/main" id="{B9B5678A-B0E8-ED9E-A7E7-C9148822E434}"/>
                </a:ext>
              </a:extLst>
            </p:cNvPr>
            <p:cNvSpPr/>
            <p:nvPr/>
          </p:nvSpPr>
          <p:spPr>
            <a:xfrm>
              <a:off x="7534435" y="4132956"/>
              <a:ext cx="63028" cy="63028"/>
            </a:xfrm>
            <a:custGeom>
              <a:avLst/>
              <a:gdLst/>
              <a:ahLst/>
              <a:cxnLst/>
              <a:rect l="l" t="t" r="r" b="b"/>
              <a:pathLst>
                <a:path w="1858" h="1858" extrusionOk="0">
                  <a:moveTo>
                    <a:pt x="929" y="357"/>
                  </a:moveTo>
                  <a:cubicBezTo>
                    <a:pt x="1239" y="357"/>
                    <a:pt x="1500" y="619"/>
                    <a:pt x="1500" y="929"/>
                  </a:cubicBezTo>
                  <a:cubicBezTo>
                    <a:pt x="1500" y="1262"/>
                    <a:pt x="1239" y="1524"/>
                    <a:pt x="929" y="1524"/>
                  </a:cubicBezTo>
                  <a:cubicBezTo>
                    <a:pt x="596" y="1524"/>
                    <a:pt x="334" y="1262"/>
                    <a:pt x="334" y="929"/>
                  </a:cubicBezTo>
                  <a:cubicBezTo>
                    <a:pt x="334" y="619"/>
                    <a:pt x="596" y="357"/>
                    <a:pt x="929" y="357"/>
                  </a:cubicBezTo>
                  <a:close/>
                  <a:moveTo>
                    <a:pt x="929" y="0"/>
                  </a:moveTo>
                  <a:cubicBezTo>
                    <a:pt x="405" y="0"/>
                    <a:pt x="0" y="429"/>
                    <a:pt x="0" y="929"/>
                  </a:cubicBezTo>
                  <a:cubicBezTo>
                    <a:pt x="0" y="1453"/>
                    <a:pt x="405" y="1858"/>
                    <a:pt x="929" y="1858"/>
                  </a:cubicBezTo>
                  <a:cubicBezTo>
                    <a:pt x="1429" y="1858"/>
                    <a:pt x="1858" y="1453"/>
                    <a:pt x="1858" y="929"/>
                  </a:cubicBezTo>
                  <a:cubicBezTo>
                    <a:pt x="1858" y="429"/>
                    <a:pt x="1429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4;p60">
              <a:extLst>
                <a:ext uri="{FF2B5EF4-FFF2-40B4-BE49-F238E27FC236}">
                  <a16:creationId xmlns:a16="http://schemas.microsoft.com/office/drawing/2014/main" id="{9C1A0809-0C99-54A9-CC50-0600F3BE8613}"/>
                </a:ext>
              </a:extLst>
            </p:cNvPr>
            <p:cNvSpPr/>
            <p:nvPr/>
          </p:nvSpPr>
          <p:spPr>
            <a:xfrm>
              <a:off x="7413264" y="3846956"/>
              <a:ext cx="401507" cy="401541"/>
            </a:xfrm>
            <a:custGeom>
              <a:avLst/>
              <a:gdLst/>
              <a:ahLst/>
              <a:cxnLst/>
              <a:rect l="l" t="t" r="r" b="b"/>
              <a:pathLst>
                <a:path w="11836" h="11837" extrusionOk="0">
                  <a:moveTo>
                    <a:pt x="5906" y="1"/>
                  </a:moveTo>
                  <a:cubicBezTo>
                    <a:pt x="2643" y="1"/>
                    <a:pt x="0" y="2644"/>
                    <a:pt x="0" y="5931"/>
                  </a:cubicBezTo>
                  <a:cubicBezTo>
                    <a:pt x="0" y="9193"/>
                    <a:pt x="2643" y="11837"/>
                    <a:pt x="5906" y="11837"/>
                  </a:cubicBezTo>
                  <a:cubicBezTo>
                    <a:pt x="9192" y="11837"/>
                    <a:pt x="11836" y="9193"/>
                    <a:pt x="11836" y="5931"/>
                  </a:cubicBezTo>
                  <a:cubicBezTo>
                    <a:pt x="11836" y="4692"/>
                    <a:pt x="11479" y="3525"/>
                    <a:pt x="10764" y="2525"/>
                  </a:cubicBezTo>
                  <a:cubicBezTo>
                    <a:pt x="10736" y="2484"/>
                    <a:pt x="10693" y="2458"/>
                    <a:pt x="10642" y="2458"/>
                  </a:cubicBezTo>
                  <a:cubicBezTo>
                    <a:pt x="10606" y="2458"/>
                    <a:pt x="10566" y="2471"/>
                    <a:pt x="10526" y="2501"/>
                  </a:cubicBezTo>
                  <a:cubicBezTo>
                    <a:pt x="10455" y="2549"/>
                    <a:pt x="10431" y="2668"/>
                    <a:pt x="10502" y="2739"/>
                  </a:cubicBezTo>
                  <a:cubicBezTo>
                    <a:pt x="11145" y="3668"/>
                    <a:pt x="11502" y="4788"/>
                    <a:pt x="11502" y="5931"/>
                  </a:cubicBezTo>
                  <a:cubicBezTo>
                    <a:pt x="11502" y="9003"/>
                    <a:pt x="9002" y="11503"/>
                    <a:pt x="5930" y="11503"/>
                  </a:cubicBezTo>
                  <a:cubicBezTo>
                    <a:pt x="2834" y="11503"/>
                    <a:pt x="333" y="9003"/>
                    <a:pt x="333" y="5931"/>
                  </a:cubicBezTo>
                  <a:cubicBezTo>
                    <a:pt x="333" y="2859"/>
                    <a:pt x="2834" y="358"/>
                    <a:pt x="5930" y="358"/>
                  </a:cubicBezTo>
                  <a:cubicBezTo>
                    <a:pt x="6787" y="358"/>
                    <a:pt x="7597" y="549"/>
                    <a:pt x="8383" y="930"/>
                  </a:cubicBezTo>
                  <a:cubicBezTo>
                    <a:pt x="8400" y="935"/>
                    <a:pt x="8419" y="938"/>
                    <a:pt x="8439" y="938"/>
                  </a:cubicBezTo>
                  <a:cubicBezTo>
                    <a:pt x="8505" y="938"/>
                    <a:pt x="8579" y="907"/>
                    <a:pt x="8597" y="834"/>
                  </a:cubicBezTo>
                  <a:cubicBezTo>
                    <a:pt x="8645" y="763"/>
                    <a:pt x="8621" y="644"/>
                    <a:pt x="8526" y="596"/>
                  </a:cubicBezTo>
                  <a:cubicBezTo>
                    <a:pt x="7716" y="215"/>
                    <a:pt x="6835" y="1"/>
                    <a:pt x="5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5;p60">
              <a:extLst>
                <a:ext uri="{FF2B5EF4-FFF2-40B4-BE49-F238E27FC236}">
                  <a16:creationId xmlns:a16="http://schemas.microsoft.com/office/drawing/2014/main" id="{644E0527-2EEC-0F6A-2B69-0090C1C7B1F2}"/>
                </a:ext>
              </a:extLst>
            </p:cNvPr>
            <p:cNvSpPr/>
            <p:nvPr/>
          </p:nvSpPr>
          <p:spPr>
            <a:xfrm>
              <a:off x="7482737" y="3916395"/>
              <a:ext cx="262560" cy="262628"/>
            </a:xfrm>
            <a:custGeom>
              <a:avLst/>
              <a:gdLst/>
              <a:ahLst/>
              <a:cxnLst/>
              <a:rect l="l" t="t" r="r" b="b"/>
              <a:pathLst>
                <a:path w="7740" h="7742" extrusionOk="0">
                  <a:moveTo>
                    <a:pt x="3845" y="1"/>
                  </a:moveTo>
                  <a:cubicBezTo>
                    <a:pt x="1762" y="1"/>
                    <a:pt x="0" y="1745"/>
                    <a:pt x="0" y="3860"/>
                  </a:cubicBezTo>
                  <a:cubicBezTo>
                    <a:pt x="0" y="4908"/>
                    <a:pt x="405" y="5884"/>
                    <a:pt x="1119" y="6598"/>
                  </a:cubicBezTo>
                  <a:cubicBezTo>
                    <a:pt x="1155" y="6634"/>
                    <a:pt x="1203" y="6652"/>
                    <a:pt x="1250" y="6652"/>
                  </a:cubicBezTo>
                  <a:cubicBezTo>
                    <a:pt x="1298" y="6652"/>
                    <a:pt x="1346" y="6634"/>
                    <a:pt x="1381" y="6598"/>
                  </a:cubicBezTo>
                  <a:cubicBezTo>
                    <a:pt x="1453" y="6527"/>
                    <a:pt x="1453" y="6432"/>
                    <a:pt x="1381" y="6360"/>
                  </a:cubicBezTo>
                  <a:cubicBezTo>
                    <a:pt x="714" y="5717"/>
                    <a:pt x="357" y="4836"/>
                    <a:pt x="333" y="3931"/>
                  </a:cubicBezTo>
                  <a:cubicBezTo>
                    <a:pt x="310" y="1978"/>
                    <a:pt x="1905" y="359"/>
                    <a:pt x="3834" y="335"/>
                  </a:cubicBezTo>
                  <a:cubicBezTo>
                    <a:pt x="5787" y="335"/>
                    <a:pt x="7383" y="1907"/>
                    <a:pt x="7383" y="3860"/>
                  </a:cubicBezTo>
                  <a:cubicBezTo>
                    <a:pt x="7383" y="5813"/>
                    <a:pt x="5811" y="7384"/>
                    <a:pt x="3882" y="7384"/>
                  </a:cubicBezTo>
                  <a:cubicBezTo>
                    <a:pt x="3763" y="7384"/>
                    <a:pt x="3691" y="7480"/>
                    <a:pt x="3691" y="7575"/>
                  </a:cubicBezTo>
                  <a:cubicBezTo>
                    <a:pt x="3691" y="7670"/>
                    <a:pt x="3763" y="7742"/>
                    <a:pt x="3882" y="7742"/>
                  </a:cubicBezTo>
                  <a:cubicBezTo>
                    <a:pt x="6025" y="7742"/>
                    <a:pt x="7740" y="6003"/>
                    <a:pt x="7740" y="3860"/>
                  </a:cubicBezTo>
                  <a:cubicBezTo>
                    <a:pt x="7740" y="1764"/>
                    <a:pt x="6025" y="26"/>
                    <a:pt x="3929" y="2"/>
                  </a:cubicBezTo>
                  <a:cubicBezTo>
                    <a:pt x="3901" y="1"/>
                    <a:pt x="3873" y="1"/>
                    <a:pt x="3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6;p60">
              <a:extLst>
                <a:ext uri="{FF2B5EF4-FFF2-40B4-BE49-F238E27FC236}">
                  <a16:creationId xmlns:a16="http://schemas.microsoft.com/office/drawing/2014/main" id="{A4D81D83-142A-0297-55AC-D70C3AE17CD6}"/>
                </a:ext>
              </a:extLst>
            </p:cNvPr>
            <p:cNvSpPr/>
            <p:nvPr/>
          </p:nvSpPr>
          <p:spPr>
            <a:xfrm>
              <a:off x="7566729" y="4002660"/>
              <a:ext cx="94576" cy="92337"/>
            </a:xfrm>
            <a:custGeom>
              <a:avLst/>
              <a:gdLst/>
              <a:ahLst/>
              <a:cxnLst/>
              <a:rect l="l" t="t" r="r" b="b"/>
              <a:pathLst>
                <a:path w="2788" h="2722" extrusionOk="0">
                  <a:moveTo>
                    <a:pt x="978" y="1"/>
                  </a:moveTo>
                  <a:cubicBezTo>
                    <a:pt x="962" y="1"/>
                    <a:pt x="946" y="3"/>
                    <a:pt x="930" y="7"/>
                  </a:cubicBezTo>
                  <a:cubicBezTo>
                    <a:pt x="382" y="221"/>
                    <a:pt x="1" y="745"/>
                    <a:pt x="1" y="1341"/>
                  </a:cubicBezTo>
                  <a:cubicBezTo>
                    <a:pt x="1" y="2103"/>
                    <a:pt x="620" y="2722"/>
                    <a:pt x="1406" y="2722"/>
                  </a:cubicBezTo>
                  <a:cubicBezTo>
                    <a:pt x="2168" y="2722"/>
                    <a:pt x="2787" y="2103"/>
                    <a:pt x="2787" y="1341"/>
                  </a:cubicBezTo>
                  <a:cubicBezTo>
                    <a:pt x="2787" y="745"/>
                    <a:pt x="2406" y="221"/>
                    <a:pt x="1858" y="7"/>
                  </a:cubicBezTo>
                  <a:cubicBezTo>
                    <a:pt x="1842" y="3"/>
                    <a:pt x="1826" y="1"/>
                    <a:pt x="1810" y="1"/>
                  </a:cubicBezTo>
                  <a:cubicBezTo>
                    <a:pt x="1732" y="1"/>
                    <a:pt x="1664" y="47"/>
                    <a:pt x="1644" y="126"/>
                  </a:cubicBezTo>
                  <a:cubicBezTo>
                    <a:pt x="1596" y="221"/>
                    <a:pt x="1644" y="317"/>
                    <a:pt x="1739" y="340"/>
                  </a:cubicBezTo>
                  <a:cubicBezTo>
                    <a:pt x="2168" y="483"/>
                    <a:pt x="2454" y="888"/>
                    <a:pt x="2454" y="1341"/>
                  </a:cubicBezTo>
                  <a:cubicBezTo>
                    <a:pt x="2454" y="1912"/>
                    <a:pt x="1977" y="2388"/>
                    <a:pt x="1406" y="2388"/>
                  </a:cubicBezTo>
                  <a:cubicBezTo>
                    <a:pt x="810" y="2388"/>
                    <a:pt x="358" y="1912"/>
                    <a:pt x="358" y="1341"/>
                  </a:cubicBezTo>
                  <a:cubicBezTo>
                    <a:pt x="358" y="888"/>
                    <a:pt x="620" y="483"/>
                    <a:pt x="1049" y="340"/>
                  </a:cubicBezTo>
                  <a:cubicBezTo>
                    <a:pt x="1144" y="317"/>
                    <a:pt x="1191" y="221"/>
                    <a:pt x="1168" y="126"/>
                  </a:cubicBezTo>
                  <a:cubicBezTo>
                    <a:pt x="1128" y="47"/>
                    <a:pt x="1056" y="1"/>
                    <a:pt x="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797;p60">
              <a:extLst>
                <a:ext uri="{FF2B5EF4-FFF2-40B4-BE49-F238E27FC236}">
                  <a16:creationId xmlns:a16="http://schemas.microsoft.com/office/drawing/2014/main" id="{AA4383DE-DB39-2B0B-16F7-2187341420F0}"/>
                </a:ext>
              </a:extLst>
            </p:cNvPr>
            <p:cNvSpPr/>
            <p:nvPr/>
          </p:nvSpPr>
          <p:spPr>
            <a:xfrm>
              <a:off x="7708932" y="3868768"/>
              <a:ext cx="60620" cy="63062"/>
            </a:xfrm>
            <a:custGeom>
              <a:avLst/>
              <a:gdLst/>
              <a:ahLst/>
              <a:cxnLst/>
              <a:rect l="l" t="t" r="r" b="b"/>
              <a:pathLst>
                <a:path w="1787" h="1859" extrusionOk="0">
                  <a:moveTo>
                    <a:pt x="929" y="1"/>
                  </a:moveTo>
                  <a:cubicBezTo>
                    <a:pt x="429" y="1"/>
                    <a:pt x="0" y="406"/>
                    <a:pt x="0" y="930"/>
                  </a:cubicBezTo>
                  <a:cubicBezTo>
                    <a:pt x="0" y="1430"/>
                    <a:pt x="429" y="1858"/>
                    <a:pt x="929" y="1858"/>
                  </a:cubicBezTo>
                  <a:cubicBezTo>
                    <a:pt x="1262" y="1858"/>
                    <a:pt x="1548" y="1692"/>
                    <a:pt x="1715" y="1406"/>
                  </a:cubicBezTo>
                  <a:cubicBezTo>
                    <a:pt x="1786" y="1334"/>
                    <a:pt x="1762" y="1239"/>
                    <a:pt x="1667" y="1168"/>
                  </a:cubicBezTo>
                  <a:cubicBezTo>
                    <a:pt x="1643" y="1152"/>
                    <a:pt x="1614" y="1144"/>
                    <a:pt x="1584" y="1144"/>
                  </a:cubicBezTo>
                  <a:cubicBezTo>
                    <a:pt x="1524" y="1144"/>
                    <a:pt x="1461" y="1176"/>
                    <a:pt x="1429" y="1239"/>
                  </a:cubicBezTo>
                  <a:cubicBezTo>
                    <a:pt x="1334" y="1406"/>
                    <a:pt x="1143" y="1501"/>
                    <a:pt x="953" y="1501"/>
                  </a:cubicBezTo>
                  <a:cubicBezTo>
                    <a:pt x="619" y="1501"/>
                    <a:pt x="357" y="1239"/>
                    <a:pt x="357" y="930"/>
                  </a:cubicBezTo>
                  <a:cubicBezTo>
                    <a:pt x="357" y="596"/>
                    <a:pt x="619" y="334"/>
                    <a:pt x="953" y="334"/>
                  </a:cubicBezTo>
                  <a:cubicBezTo>
                    <a:pt x="1143" y="334"/>
                    <a:pt x="1334" y="429"/>
                    <a:pt x="1429" y="596"/>
                  </a:cubicBezTo>
                  <a:cubicBezTo>
                    <a:pt x="1461" y="660"/>
                    <a:pt x="1524" y="691"/>
                    <a:pt x="1584" y="691"/>
                  </a:cubicBezTo>
                  <a:cubicBezTo>
                    <a:pt x="1614" y="691"/>
                    <a:pt x="1643" y="683"/>
                    <a:pt x="1667" y="668"/>
                  </a:cubicBezTo>
                  <a:cubicBezTo>
                    <a:pt x="1762" y="620"/>
                    <a:pt x="1786" y="501"/>
                    <a:pt x="1715" y="429"/>
                  </a:cubicBezTo>
                  <a:cubicBezTo>
                    <a:pt x="1548" y="144"/>
                    <a:pt x="126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949;p60">
            <a:extLst>
              <a:ext uri="{FF2B5EF4-FFF2-40B4-BE49-F238E27FC236}">
                <a16:creationId xmlns:a16="http://schemas.microsoft.com/office/drawing/2014/main" id="{A91C79B4-79F3-A05D-B02D-E8DE8BE8EE58}"/>
              </a:ext>
            </a:extLst>
          </p:cNvPr>
          <p:cNvGrpSpPr/>
          <p:nvPr/>
        </p:nvGrpSpPr>
        <p:grpSpPr>
          <a:xfrm>
            <a:off x="7532416" y="3776443"/>
            <a:ext cx="383765" cy="401507"/>
            <a:chOff x="2046724" y="1321663"/>
            <a:chExt cx="383765" cy="401507"/>
          </a:xfrm>
        </p:grpSpPr>
        <p:sp>
          <p:nvSpPr>
            <p:cNvPr id="18" name="Google Shape;950;p60">
              <a:extLst>
                <a:ext uri="{FF2B5EF4-FFF2-40B4-BE49-F238E27FC236}">
                  <a16:creationId xmlns:a16="http://schemas.microsoft.com/office/drawing/2014/main" id="{8DA970A4-E39D-6487-E29B-FD1900F149E0}"/>
                </a:ext>
              </a:extLst>
            </p:cNvPr>
            <p:cNvSpPr/>
            <p:nvPr/>
          </p:nvSpPr>
          <p:spPr>
            <a:xfrm>
              <a:off x="2046724" y="1321663"/>
              <a:ext cx="383765" cy="401507"/>
            </a:xfrm>
            <a:custGeom>
              <a:avLst/>
              <a:gdLst/>
              <a:ahLst/>
              <a:cxnLst/>
              <a:rect l="l" t="t" r="r" b="b"/>
              <a:pathLst>
                <a:path w="11313" h="11836" extrusionOk="0">
                  <a:moveTo>
                    <a:pt x="2334" y="2001"/>
                  </a:moveTo>
                  <a:cubicBezTo>
                    <a:pt x="2668" y="2001"/>
                    <a:pt x="2953" y="2286"/>
                    <a:pt x="2953" y="2620"/>
                  </a:cubicBezTo>
                  <a:cubicBezTo>
                    <a:pt x="2953" y="2953"/>
                    <a:pt x="2668" y="3239"/>
                    <a:pt x="2334" y="3239"/>
                  </a:cubicBezTo>
                  <a:cubicBezTo>
                    <a:pt x="1977" y="3239"/>
                    <a:pt x="1691" y="2953"/>
                    <a:pt x="1691" y="2620"/>
                  </a:cubicBezTo>
                  <a:cubicBezTo>
                    <a:pt x="1691" y="2286"/>
                    <a:pt x="1977" y="2001"/>
                    <a:pt x="2334" y="2001"/>
                  </a:cubicBezTo>
                  <a:close/>
                  <a:moveTo>
                    <a:pt x="5668" y="334"/>
                  </a:moveTo>
                  <a:cubicBezTo>
                    <a:pt x="6097" y="334"/>
                    <a:pt x="6549" y="905"/>
                    <a:pt x="6883" y="1905"/>
                  </a:cubicBezTo>
                  <a:cubicBezTo>
                    <a:pt x="6978" y="2215"/>
                    <a:pt x="7073" y="2548"/>
                    <a:pt x="7145" y="2905"/>
                  </a:cubicBezTo>
                  <a:cubicBezTo>
                    <a:pt x="6668" y="3072"/>
                    <a:pt x="6168" y="3287"/>
                    <a:pt x="5668" y="3525"/>
                  </a:cubicBezTo>
                  <a:cubicBezTo>
                    <a:pt x="5168" y="3263"/>
                    <a:pt x="4668" y="3072"/>
                    <a:pt x="4192" y="2905"/>
                  </a:cubicBezTo>
                  <a:cubicBezTo>
                    <a:pt x="4263" y="2548"/>
                    <a:pt x="4358" y="2215"/>
                    <a:pt x="4454" y="1905"/>
                  </a:cubicBezTo>
                  <a:cubicBezTo>
                    <a:pt x="4787" y="905"/>
                    <a:pt x="5240" y="334"/>
                    <a:pt x="5668" y="334"/>
                  </a:cubicBezTo>
                  <a:close/>
                  <a:moveTo>
                    <a:pt x="4120" y="3239"/>
                  </a:moveTo>
                  <a:cubicBezTo>
                    <a:pt x="4501" y="3382"/>
                    <a:pt x="4882" y="3525"/>
                    <a:pt x="5287" y="3715"/>
                  </a:cubicBezTo>
                  <a:cubicBezTo>
                    <a:pt x="4835" y="3953"/>
                    <a:pt x="4406" y="4191"/>
                    <a:pt x="3977" y="4477"/>
                  </a:cubicBezTo>
                  <a:cubicBezTo>
                    <a:pt x="4001" y="4049"/>
                    <a:pt x="4049" y="3620"/>
                    <a:pt x="4120" y="3239"/>
                  </a:cubicBezTo>
                  <a:close/>
                  <a:moveTo>
                    <a:pt x="7216" y="3239"/>
                  </a:moveTo>
                  <a:cubicBezTo>
                    <a:pt x="7288" y="3620"/>
                    <a:pt x="7335" y="4049"/>
                    <a:pt x="7383" y="4477"/>
                  </a:cubicBezTo>
                  <a:cubicBezTo>
                    <a:pt x="6954" y="4215"/>
                    <a:pt x="6526" y="3953"/>
                    <a:pt x="6073" y="3715"/>
                  </a:cubicBezTo>
                  <a:cubicBezTo>
                    <a:pt x="6454" y="3548"/>
                    <a:pt x="6859" y="3382"/>
                    <a:pt x="7216" y="3239"/>
                  </a:cubicBezTo>
                  <a:close/>
                  <a:moveTo>
                    <a:pt x="1382" y="2810"/>
                  </a:moveTo>
                  <a:cubicBezTo>
                    <a:pt x="1453" y="3263"/>
                    <a:pt x="1858" y="3596"/>
                    <a:pt x="2334" y="3596"/>
                  </a:cubicBezTo>
                  <a:cubicBezTo>
                    <a:pt x="2715" y="3596"/>
                    <a:pt x="3096" y="3334"/>
                    <a:pt x="3215" y="2977"/>
                  </a:cubicBezTo>
                  <a:cubicBezTo>
                    <a:pt x="3406" y="3025"/>
                    <a:pt x="3596" y="3072"/>
                    <a:pt x="3787" y="3144"/>
                  </a:cubicBezTo>
                  <a:cubicBezTo>
                    <a:pt x="3692" y="3620"/>
                    <a:pt x="3644" y="4168"/>
                    <a:pt x="3596" y="4715"/>
                  </a:cubicBezTo>
                  <a:cubicBezTo>
                    <a:pt x="3120" y="5049"/>
                    <a:pt x="2691" y="5358"/>
                    <a:pt x="2310" y="5692"/>
                  </a:cubicBezTo>
                  <a:cubicBezTo>
                    <a:pt x="2048" y="5454"/>
                    <a:pt x="1810" y="5215"/>
                    <a:pt x="1596" y="4977"/>
                  </a:cubicBezTo>
                  <a:lnTo>
                    <a:pt x="1596" y="4954"/>
                  </a:lnTo>
                  <a:cubicBezTo>
                    <a:pt x="905" y="4168"/>
                    <a:pt x="620" y="3501"/>
                    <a:pt x="834" y="3144"/>
                  </a:cubicBezTo>
                  <a:cubicBezTo>
                    <a:pt x="929" y="2977"/>
                    <a:pt x="1120" y="2858"/>
                    <a:pt x="1382" y="2810"/>
                  </a:cubicBezTo>
                  <a:close/>
                  <a:moveTo>
                    <a:pt x="9979" y="2810"/>
                  </a:moveTo>
                  <a:cubicBezTo>
                    <a:pt x="10241" y="2858"/>
                    <a:pt x="10407" y="2977"/>
                    <a:pt x="10503" y="3144"/>
                  </a:cubicBezTo>
                  <a:cubicBezTo>
                    <a:pt x="10717" y="3501"/>
                    <a:pt x="10431" y="4168"/>
                    <a:pt x="9740" y="4954"/>
                  </a:cubicBezTo>
                  <a:cubicBezTo>
                    <a:pt x="9526" y="5215"/>
                    <a:pt x="9288" y="5454"/>
                    <a:pt x="9026" y="5692"/>
                  </a:cubicBezTo>
                  <a:cubicBezTo>
                    <a:pt x="8645" y="5358"/>
                    <a:pt x="8216" y="5025"/>
                    <a:pt x="7740" y="4715"/>
                  </a:cubicBezTo>
                  <a:cubicBezTo>
                    <a:pt x="7692" y="4168"/>
                    <a:pt x="7645" y="3620"/>
                    <a:pt x="7550" y="3120"/>
                  </a:cubicBezTo>
                  <a:cubicBezTo>
                    <a:pt x="7740" y="3072"/>
                    <a:pt x="7931" y="3001"/>
                    <a:pt x="8121" y="2953"/>
                  </a:cubicBezTo>
                  <a:lnTo>
                    <a:pt x="8121" y="2977"/>
                  </a:lnTo>
                  <a:cubicBezTo>
                    <a:pt x="8264" y="3334"/>
                    <a:pt x="8621" y="3596"/>
                    <a:pt x="9026" y="3596"/>
                  </a:cubicBezTo>
                  <a:cubicBezTo>
                    <a:pt x="9502" y="3596"/>
                    <a:pt x="9883" y="3239"/>
                    <a:pt x="9979" y="2810"/>
                  </a:cubicBezTo>
                  <a:close/>
                  <a:moveTo>
                    <a:pt x="3573" y="5168"/>
                  </a:moveTo>
                  <a:cubicBezTo>
                    <a:pt x="3549" y="5644"/>
                    <a:pt x="3549" y="6144"/>
                    <a:pt x="3573" y="6668"/>
                  </a:cubicBezTo>
                  <a:lnTo>
                    <a:pt x="3573" y="6692"/>
                  </a:lnTo>
                  <a:cubicBezTo>
                    <a:pt x="3215" y="6430"/>
                    <a:pt x="2882" y="6168"/>
                    <a:pt x="2572" y="5930"/>
                  </a:cubicBezTo>
                  <a:cubicBezTo>
                    <a:pt x="2882" y="5668"/>
                    <a:pt x="3215" y="5406"/>
                    <a:pt x="3573" y="5168"/>
                  </a:cubicBezTo>
                  <a:close/>
                  <a:moveTo>
                    <a:pt x="7764" y="5168"/>
                  </a:moveTo>
                  <a:lnTo>
                    <a:pt x="7764" y="5168"/>
                  </a:lnTo>
                  <a:cubicBezTo>
                    <a:pt x="8121" y="5406"/>
                    <a:pt x="8455" y="5668"/>
                    <a:pt x="8764" y="5930"/>
                  </a:cubicBezTo>
                  <a:cubicBezTo>
                    <a:pt x="8455" y="6168"/>
                    <a:pt x="8121" y="6430"/>
                    <a:pt x="7764" y="6692"/>
                  </a:cubicBezTo>
                  <a:cubicBezTo>
                    <a:pt x="7788" y="6168"/>
                    <a:pt x="7788" y="5668"/>
                    <a:pt x="7764" y="5168"/>
                  </a:cubicBezTo>
                  <a:close/>
                  <a:moveTo>
                    <a:pt x="5668" y="3906"/>
                  </a:moveTo>
                  <a:cubicBezTo>
                    <a:pt x="6287" y="4215"/>
                    <a:pt x="6859" y="4549"/>
                    <a:pt x="7407" y="4906"/>
                  </a:cubicBezTo>
                  <a:cubicBezTo>
                    <a:pt x="7454" y="5549"/>
                    <a:pt x="7454" y="6239"/>
                    <a:pt x="7407" y="6930"/>
                  </a:cubicBezTo>
                  <a:cubicBezTo>
                    <a:pt x="6883" y="7287"/>
                    <a:pt x="6287" y="7621"/>
                    <a:pt x="5668" y="7930"/>
                  </a:cubicBezTo>
                  <a:cubicBezTo>
                    <a:pt x="5097" y="7645"/>
                    <a:pt x="4501" y="7287"/>
                    <a:pt x="3930" y="6930"/>
                  </a:cubicBezTo>
                  <a:cubicBezTo>
                    <a:pt x="3882" y="6263"/>
                    <a:pt x="3882" y="5573"/>
                    <a:pt x="3930" y="4906"/>
                  </a:cubicBezTo>
                  <a:cubicBezTo>
                    <a:pt x="4477" y="4549"/>
                    <a:pt x="5073" y="4215"/>
                    <a:pt x="5668" y="3906"/>
                  </a:cubicBezTo>
                  <a:close/>
                  <a:moveTo>
                    <a:pt x="3954" y="7359"/>
                  </a:moveTo>
                  <a:lnTo>
                    <a:pt x="3954" y="7359"/>
                  </a:lnTo>
                  <a:cubicBezTo>
                    <a:pt x="4382" y="7621"/>
                    <a:pt x="4835" y="7883"/>
                    <a:pt x="5287" y="8121"/>
                  </a:cubicBezTo>
                  <a:cubicBezTo>
                    <a:pt x="4882" y="8288"/>
                    <a:pt x="4501" y="8454"/>
                    <a:pt x="4120" y="8597"/>
                  </a:cubicBezTo>
                  <a:cubicBezTo>
                    <a:pt x="4049" y="8192"/>
                    <a:pt x="4001" y="7787"/>
                    <a:pt x="3954" y="7359"/>
                  </a:cubicBezTo>
                  <a:close/>
                  <a:moveTo>
                    <a:pt x="7383" y="7359"/>
                  </a:moveTo>
                  <a:lnTo>
                    <a:pt x="7383" y="7359"/>
                  </a:lnTo>
                  <a:cubicBezTo>
                    <a:pt x="7335" y="7787"/>
                    <a:pt x="7288" y="8192"/>
                    <a:pt x="7216" y="8597"/>
                  </a:cubicBezTo>
                  <a:cubicBezTo>
                    <a:pt x="6835" y="8454"/>
                    <a:pt x="6454" y="8311"/>
                    <a:pt x="6073" y="8121"/>
                  </a:cubicBezTo>
                  <a:cubicBezTo>
                    <a:pt x="6502" y="7883"/>
                    <a:pt x="6930" y="7645"/>
                    <a:pt x="7383" y="7359"/>
                  </a:cubicBezTo>
                  <a:close/>
                  <a:moveTo>
                    <a:pt x="2310" y="6144"/>
                  </a:moveTo>
                  <a:cubicBezTo>
                    <a:pt x="2715" y="6478"/>
                    <a:pt x="3144" y="6811"/>
                    <a:pt x="3596" y="7121"/>
                  </a:cubicBezTo>
                  <a:cubicBezTo>
                    <a:pt x="3644" y="7668"/>
                    <a:pt x="3715" y="8216"/>
                    <a:pt x="3787" y="8716"/>
                  </a:cubicBezTo>
                  <a:cubicBezTo>
                    <a:pt x="3453" y="8835"/>
                    <a:pt x="3120" y="8907"/>
                    <a:pt x="2810" y="8978"/>
                  </a:cubicBezTo>
                  <a:cubicBezTo>
                    <a:pt x="2464" y="9043"/>
                    <a:pt x="2151" y="9074"/>
                    <a:pt x="1879" y="9074"/>
                  </a:cubicBezTo>
                  <a:cubicBezTo>
                    <a:pt x="1347" y="9074"/>
                    <a:pt x="976" y="8953"/>
                    <a:pt x="834" y="8716"/>
                  </a:cubicBezTo>
                  <a:cubicBezTo>
                    <a:pt x="620" y="8335"/>
                    <a:pt x="905" y="7668"/>
                    <a:pt x="1596" y="6882"/>
                  </a:cubicBezTo>
                  <a:cubicBezTo>
                    <a:pt x="1810" y="6644"/>
                    <a:pt x="2048" y="6406"/>
                    <a:pt x="2310" y="6144"/>
                  </a:cubicBezTo>
                  <a:close/>
                  <a:moveTo>
                    <a:pt x="9026" y="6144"/>
                  </a:moveTo>
                  <a:cubicBezTo>
                    <a:pt x="9288" y="6382"/>
                    <a:pt x="9550" y="6644"/>
                    <a:pt x="9740" y="6882"/>
                  </a:cubicBezTo>
                  <a:cubicBezTo>
                    <a:pt x="10455" y="7668"/>
                    <a:pt x="10717" y="8335"/>
                    <a:pt x="10503" y="8716"/>
                  </a:cubicBezTo>
                  <a:cubicBezTo>
                    <a:pt x="10361" y="8953"/>
                    <a:pt x="10000" y="9074"/>
                    <a:pt x="9475" y="9074"/>
                  </a:cubicBezTo>
                  <a:cubicBezTo>
                    <a:pt x="9207" y="9074"/>
                    <a:pt x="8896" y="9043"/>
                    <a:pt x="8550" y="8978"/>
                  </a:cubicBezTo>
                  <a:cubicBezTo>
                    <a:pt x="8216" y="8907"/>
                    <a:pt x="7883" y="8811"/>
                    <a:pt x="7550" y="8716"/>
                  </a:cubicBezTo>
                  <a:cubicBezTo>
                    <a:pt x="7645" y="8216"/>
                    <a:pt x="7716" y="7668"/>
                    <a:pt x="7740" y="7121"/>
                  </a:cubicBezTo>
                  <a:cubicBezTo>
                    <a:pt x="8216" y="6811"/>
                    <a:pt x="8645" y="6478"/>
                    <a:pt x="9026" y="6144"/>
                  </a:cubicBezTo>
                  <a:close/>
                  <a:moveTo>
                    <a:pt x="4491" y="9849"/>
                  </a:moveTo>
                  <a:cubicBezTo>
                    <a:pt x="4708" y="9849"/>
                    <a:pt x="4914" y="9955"/>
                    <a:pt x="5025" y="10145"/>
                  </a:cubicBezTo>
                  <a:cubicBezTo>
                    <a:pt x="5192" y="10455"/>
                    <a:pt x="5097" y="10836"/>
                    <a:pt x="4787" y="11002"/>
                  </a:cubicBezTo>
                  <a:cubicBezTo>
                    <a:pt x="4692" y="11058"/>
                    <a:pt x="4586" y="11084"/>
                    <a:pt x="4481" y="11084"/>
                  </a:cubicBezTo>
                  <a:cubicBezTo>
                    <a:pt x="4271" y="11084"/>
                    <a:pt x="4065" y="10979"/>
                    <a:pt x="3954" y="10788"/>
                  </a:cubicBezTo>
                  <a:cubicBezTo>
                    <a:pt x="3787" y="10478"/>
                    <a:pt x="3882" y="10097"/>
                    <a:pt x="4168" y="9931"/>
                  </a:cubicBezTo>
                  <a:cubicBezTo>
                    <a:pt x="4271" y="9875"/>
                    <a:pt x="4382" y="9849"/>
                    <a:pt x="4491" y="9849"/>
                  </a:cubicBezTo>
                  <a:close/>
                  <a:moveTo>
                    <a:pt x="5668" y="8311"/>
                  </a:moveTo>
                  <a:cubicBezTo>
                    <a:pt x="6168" y="8573"/>
                    <a:pt x="6668" y="8764"/>
                    <a:pt x="7145" y="8954"/>
                  </a:cubicBezTo>
                  <a:cubicBezTo>
                    <a:pt x="7073" y="9288"/>
                    <a:pt x="6978" y="9621"/>
                    <a:pt x="6883" y="9931"/>
                  </a:cubicBezTo>
                  <a:cubicBezTo>
                    <a:pt x="6549" y="10931"/>
                    <a:pt x="6097" y="11502"/>
                    <a:pt x="5668" y="11502"/>
                  </a:cubicBezTo>
                  <a:cubicBezTo>
                    <a:pt x="5478" y="11502"/>
                    <a:pt x="5311" y="11383"/>
                    <a:pt x="5120" y="11193"/>
                  </a:cubicBezTo>
                  <a:cubicBezTo>
                    <a:pt x="5478" y="10883"/>
                    <a:pt x="5573" y="10359"/>
                    <a:pt x="5311" y="9955"/>
                  </a:cubicBezTo>
                  <a:cubicBezTo>
                    <a:pt x="5121" y="9659"/>
                    <a:pt x="4799" y="9494"/>
                    <a:pt x="4463" y="9494"/>
                  </a:cubicBezTo>
                  <a:cubicBezTo>
                    <a:pt x="4420" y="9494"/>
                    <a:pt x="4377" y="9497"/>
                    <a:pt x="4335" y="9502"/>
                  </a:cubicBezTo>
                  <a:cubicBezTo>
                    <a:pt x="4287" y="9335"/>
                    <a:pt x="4239" y="9145"/>
                    <a:pt x="4192" y="8931"/>
                  </a:cubicBezTo>
                  <a:cubicBezTo>
                    <a:pt x="4668" y="8764"/>
                    <a:pt x="5168" y="8573"/>
                    <a:pt x="5668" y="8311"/>
                  </a:cubicBezTo>
                  <a:close/>
                  <a:moveTo>
                    <a:pt x="5668" y="0"/>
                  </a:moveTo>
                  <a:cubicBezTo>
                    <a:pt x="5049" y="0"/>
                    <a:pt x="4501" y="643"/>
                    <a:pt x="4120" y="1786"/>
                  </a:cubicBezTo>
                  <a:cubicBezTo>
                    <a:pt x="4025" y="2096"/>
                    <a:pt x="3930" y="2429"/>
                    <a:pt x="3858" y="2786"/>
                  </a:cubicBezTo>
                  <a:cubicBezTo>
                    <a:pt x="3644" y="2715"/>
                    <a:pt x="3477" y="2667"/>
                    <a:pt x="3287" y="2620"/>
                  </a:cubicBezTo>
                  <a:cubicBezTo>
                    <a:pt x="3287" y="2096"/>
                    <a:pt x="2834" y="1643"/>
                    <a:pt x="2310" y="1643"/>
                  </a:cubicBezTo>
                  <a:cubicBezTo>
                    <a:pt x="1834" y="1643"/>
                    <a:pt x="1429" y="2001"/>
                    <a:pt x="1358" y="2453"/>
                  </a:cubicBezTo>
                  <a:cubicBezTo>
                    <a:pt x="953" y="2524"/>
                    <a:pt x="667" y="2691"/>
                    <a:pt x="524" y="2953"/>
                  </a:cubicBezTo>
                  <a:cubicBezTo>
                    <a:pt x="239" y="3477"/>
                    <a:pt x="500" y="4263"/>
                    <a:pt x="1310" y="5192"/>
                  </a:cubicBezTo>
                  <a:cubicBezTo>
                    <a:pt x="1525" y="5430"/>
                    <a:pt x="1763" y="5668"/>
                    <a:pt x="2048" y="5906"/>
                  </a:cubicBezTo>
                  <a:cubicBezTo>
                    <a:pt x="1263" y="6621"/>
                    <a:pt x="0" y="7978"/>
                    <a:pt x="524" y="8883"/>
                  </a:cubicBezTo>
                  <a:cubicBezTo>
                    <a:pt x="773" y="9293"/>
                    <a:pt x="1310" y="9415"/>
                    <a:pt x="1863" y="9415"/>
                  </a:cubicBezTo>
                  <a:cubicBezTo>
                    <a:pt x="2210" y="9415"/>
                    <a:pt x="2564" y="9367"/>
                    <a:pt x="2858" y="9312"/>
                  </a:cubicBezTo>
                  <a:cubicBezTo>
                    <a:pt x="3168" y="9240"/>
                    <a:pt x="3501" y="9169"/>
                    <a:pt x="3858" y="9050"/>
                  </a:cubicBezTo>
                  <a:cubicBezTo>
                    <a:pt x="3906" y="9240"/>
                    <a:pt x="3930" y="9431"/>
                    <a:pt x="4001" y="9621"/>
                  </a:cubicBezTo>
                  <a:cubicBezTo>
                    <a:pt x="3525" y="9883"/>
                    <a:pt x="3358" y="10478"/>
                    <a:pt x="3644" y="10955"/>
                  </a:cubicBezTo>
                  <a:cubicBezTo>
                    <a:pt x="3824" y="11260"/>
                    <a:pt x="4153" y="11444"/>
                    <a:pt x="4487" y="11444"/>
                  </a:cubicBezTo>
                  <a:cubicBezTo>
                    <a:pt x="4596" y="11444"/>
                    <a:pt x="4706" y="11424"/>
                    <a:pt x="4811" y="11383"/>
                  </a:cubicBezTo>
                  <a:cubicBezTo>
                    <a:pt x="5073" y="11693"/>
                    <a:pt x="5359" y="11836"/>
                    <a:pt x="5668" y="11836"/>
                  </a:cubicBezTo>
                  <a:cubicBezTo>
                    <a:pt x="6692" y="11836"/>
                    <a:pt x="7264" y="10074"/>
                    <a:pt x="7478" y="9050"/>
                  </a:cubicBezTo>
                  <a:cubicBezTo>
                    <a:pt x="8013" y="9219"/>
                    <a:pt x="8804" y="9417"/>
                    <a:pt x="9497" y="9417"/>
                  </a:cubicBezTo>
                  <a:cubicBezTo>
                    <a:pt x="10070" y="9417"/>
                    <a:pt x="10575" y="9282"/>
                    <a:pt x="10812" y="8883"/>
                  </a:cubicBezTo>
                  <a:cubicBezTo>
                    <a:pt x="11312" y="7978"/>
                    <a:pt x="10050" y="6621"/>
                    <a:pt x="9288" y="5906"/>
                  </a:cubicBezTo>
                  <a:cubicBezTo>
                    <a:pt x="9550" y="5668"/>
                    <a:pt x="9788" y="5430"/>
                    <a:pt x="10002" y="5192"/>
                  </a:cubicBezTo>
                  <a:cubicBezTo>
                    <a:pt x="10812" y="4263"/>
                    <a:pt x="11098" y="3477"/>
                    <a:pt x="10788" y="2953"/>
                  </a:cubicBezTo>
                  <a:cubicBezTo>
                    <a:pt x="10645" y="2691"/>
                    <a:pt x="10360" y="2524"/>
                    <a:pt x="9979" y="2453"/>
                  </a:cubicBezTo>
                  <a:cubicBezTo>
                    <a:pt x="9931" y="2167"/>
                    <a:pt x="9764" y="1929"/>
                    <a:pt x="9502" y="1786"/>
                  </a:cubicBezTo>
                  <a:cubicBezTo>
                    <a:pt x="9477" y="1769"/>
                    <a:pt x="9446" y="1761"/>
                    <a:pt x="9414" y="1761"/>
                  </a:cubicBezTo>
                  <a:cubicBezTo>
                    <a:pt x="9356" y="1761"/>
                    <a:pt x="9295" y="1788"/>
                    <a:pt x="9264" y="1834"/>
                  </a:cubicBezTo>
                  <a:cubicBezTo>
                    <a:pt x="9217" y="1929"/>
                    <a:pt x="9240" y="2024"/>
                    <a:pt x="9336" y="2072"/>
                  </a:cubicBezTo>
                  <a:cubicBezTo>
                    <a:pt x="9526" y="2191"/>
                    <a:pt x="9645" y="2405"/>
                    <a:pt x="9645" y="2620"/>
                  </a:cubicBezTo>
                  <a:cubicBezTo>
                    <a:pt x="9645" y="2953"/>
                    <a:pt x="9359" y="3239"/>
                    <a:pt x="9002" y="3239"/>
                  </a:cubicBezTo>
                  <a:cubicBezTo>
                    <a:pt x="8669" y="3239"/>
                    <a:pt x="8383" y="2953"/>
                    <a:pt x="8383" y="2620"/>
                  </a:cubicBezTo>
                  <a:cubicBezTo>
                    <a:pt x="8383" y="2405"/>
                    <a:pt x="8502" y="2191"/>
                    <a:pt x="8693" y="2072"/>
                  </a:cubicBezTo>
                  <a:cubicBezTo>
                    <a:pt x="8788" y="2024"/>
                    <a:pt x="8812" y="1929"/>
                    <a:pt x="8764" y="1834"/>
                  </a:cubicBezTo>
                  <a:cubicBezTo>
                    <a:pt x="8733" y="1788"/>
                    <a:pt x="8673" y="1761"/>
                    <a:pt x="8615" y="1761"/>
                  </a:cubicBezTo>
                  <a:cubicBezTo>
                    <a:pt x="8583" y="1761"/>
                    <a:pt x="8551" y="1769"/>
                    <a:pt x="8526" y="1786"/>
                  </a:cubicBezTo>
                  <a:cubicBezTo>
                    <a:pt x="8216" y="1953"/>
                    <a:pt x="8050" y="2286"/>
                    <a:pt x="8050" y="2620"/>
                  </a:cubicBezTo>
                  <a:cubicBezTo>
                    <a:pt x="7859" y="2667"/>
                    <a:pt x="7669" y="2715"/>
                    <a:pt x="7478" y="2786"/>
                  </a:cubicBezTo>
                  <a:cubicBezTo>
                    <a:pt x="7383" y="2429"/>
                    <a:pt x="7311" y="2096"/>
                    <a:pt x="7192" y="1786"/>
                  </a:cubicBezTo>
                  <a:cubicBezTo>
                    <a:pt x="6811" y="643"/>
                    <a:pt x="6264" y="0"/>
                    <a:pt x="5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51;p60">
              <a:extLst>
                <a:ext uri="{FF2B5EF4-FFF2-40B4-BE49-F238E27FC236}">
                  <a16:creationId xmlns:a16="http://schemas.microsoft.com/office/drawing/2014/main" id="{D29D19D8-789D-5CF2-764E-C127D3F9D575}"/>
                </a:ext>
              </a:extLst>
            </p:cNvPr>
            <p:cNvSpPr/>
            <p:nvPr/>
          </p:nvSpPr>
          <p:spPr>
            <a:xfrm>
              <a:off x="2194559" y="1477571"/>
              <a:ext cx="87283" cy="89691"/>
            </a:xfrm>
            <a:custGeom>
              <a:avLst/>
              <a:gdLst/>
              <a:ahLst/>
              <a:cxnLst/>
              <a:rect l="l" t="t" r="r" b="b"/>
              <a:pathLst>
                <a:path w="2573" h="2644" extrusionOk="0">
                  <a:moveTo>
                    <a:pt x="1310" y="0"/>
                  </a:moveTo>
                  <a:cubicBezTo>
                    <a:pt x="596" y="0"/>
                    <a:pt x="0" y="596"/>
                    <a:pt x="0" y="1334"/>
                  </a:cubicBezTo>
                  <a:cubicBezTo>
                    <a:pt x="0" y="2048"/>
                    <a:pt x="596" y="2644"/>
                    <a:pt x="1310" y="2644"/>
                  </a:cubicBezTo>
                  <a:cubicBezTo>
                    <a:pt x="1858" y="2644"/>
                    <a:pt x="2358" y="2286"/>
                    <a:pt x="2549" y="1786"/>
                  </a:cubicBezTo>
                  <a:cubicBezTo>
                    <a:pt x="2572" y="1691"/>
                    <a:pt x="2525" y="1596"/>
                    <a:pt x="2430" y="1572"/>
                  </a:cubicBezTo>
                  <a:cubicBezTo>
                    <a:pt x="2410" y="1559"/>
                    <a:pt x="2388" y="1553"/>
                    <a:pt x="2365" y="1553"/>
                  </a:cubicBezTo>
                  <a:cubicBezTo>
                    <a:pt x="2301" y="1553"/>
                    <a:pt x="2233" y="1598"/>
                    <a:pt x="2215" y="1667"/>
                  </a:cubicBezTo>
                  <a:cubicBezTo>
                    <a:pt x="2072" y="2048"/>
                    <a:pt x="1715" y="2286"/>
                    <a:pt x="1310" y="2286"/>
                  </a:cubicBezTo>
                  <a:cubicBezTo>
                    <a:pt x="786" y="2286"/>
                    <a:pt x="358" y="1858"/>
                    <a:pt x="358" y="1334"/>
                  </a:cubicBezTo>
                  <a:cubicBezTo>
                    <a:pt x="358" y="786"/>
                    <a:pt x="786" y="358"/>
                    <a:pt x="1310" y="358"/>
                  </a:cubicBezTo>
                  <a:cubicBezTo>
                    <a:pt x="1715" y="358"/>
                    <a:pt x="2072" y="596"/>
                    <a:pt x="2215" y="977"/>
                  </a:cubicBezTo>
                  <a:cubicBezTo>
                    <a:pt x="2233" y="1046"/>
                    <a:pt x="2301" y="1091"/>
                    <a:pt x="2365" y="1091"/>
                  </a:cubicBezTo>
                  <a:cubicBezTo>
                    <a:pt x="2388" y="1091"/>
                    <a:pt x="2410" y="1085"/>
                    <a:pt x="2430" y="1072"/>
                  </a:cubicBezTo>
                  <a:cubicBezTo>
                    <a:pt x="2525" y="1048"/>
                    <a:pt x="2572" y="953"/>
                    <a:pt x="2549" y="858"/>
                  </a:cubicBezTo>
                  <a:cubicBezTo>
                    <a:pt x="2358" y="358"/>
                    <a:pt x="1858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870;p60">
            <a:extLst>
              <a:ext uri="{FF2B5EF4-FFF2-40B4-BE49-F238E27FC236}">
                <a16:creationId xmlns:a16="http://schemas.microsoft.com/office/drawing/2014/main" id="{51DE48E8-8D57-C1A1-20A8-4699C86C3121}"/>
              </a:ext>
            </a:extLst>
          </p:cNvPr>
          <p:cNvGrpSpPr/>
          <p:nvPr/>
        </p:nvGrpSpPr>
        <p:grpSpPr>
          <a:xfrm>
            <a:off x="7761092" y="1428739"/>
            <a:ext cx="403135" cy="401371"/>
            <a:chOff x="4715848" y="3190793"/>
            <a:chExt cx="403135" cy="401371"/>
          </a:xfrm>
        </p:grpSpPr>
        <p:sp>
          <p:nvSpPr>
            <p:cNvPr id="21" name="Google Shape;871;p60">
              <a:extLst>
                <a:ext uri="{FF2B5EF4-FFF2-40B4-BE49-F238E27FC236}">
                  <a16:creationId xmlns:a16="http://schemas.microsoft.com/office/drawing/2014/main" id="{62C7BA75-663F-2D9D-8530-A1DA601D4AAC}"/>
                </a:ext>
              </a:extLst>
            </p:cNvPr>
            <p:cNvSpPr/>
            <p:nvPr/>
          </p:nvSpPr>
          <p:spPr>
            <a:xfrm>
              <a:off x="4832169" y="3248970"/>
              <a:ext cx="148682" cy="147461"/>
            </a:xfrm>
            <a:custGeom>
              <a:avLst/>
              <a:gdLst/>
              <a:ahLst/>
              <a:cxnLst/>
              <a:rect l="l" t="t" r="r" b="b"/>
              <a:pathLst>
                <a:path w="4383" h="4347" extrusionOk="0">
                  <a:moveTo>
                    <a:pt x="4183" y="0"/>
                  </a:moveTo>
                  <a:cubicBezTo>
                    <a:pt x="4138" y="0"/>
                    <a:pt x="4097" y="18"/>
                    <a:pt x="4073" y="54"/>
                  </a:cubicBezTo>
                  <a:lnTo>
                    <a:pt x="72" y="4031"/>
                  </a:lnTo>
                  <a:cubicBezTo>
                    <a:pt x="1" y="4102"/>
                    <a:pt x="1" y="4221"/>
                    <a:pt x="72" y="4293"/>
                  </a:cubicBezTo>
                  <a:cubicBezTo>
                    <a:pt x="108" y="4329"/>
                    <a:pt x="156" y="4346"/>
                    <a:pt x="200" y="4346"/>
                  </a:cubicBezTo>
                  <a:cubicBezTo>
                    <a:pt x="245" y="4346"/>
                    <a:pt x="286" y="4329"/>
                    <a:pt x="310" y="4293"/>
                  </a:cubicBezTo>
                  <a:lnTo>
                    <a:pt x="4311" y="292"/>
                  </a:lnTo>
                  <a:cubicBezTo>
                    <a:pt x="4383" y="221"/>
                    <a:pt x="4383" y="125"/>
                    <a:pt x="4311" y="54"/>
                  </a:cubicBezTo>
                  <a:cubicBezTo>
                    <a:pt x="4275" y="18"/>
                    <a:pt x="4228" y="0"/>
                    <a:pt x="4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2;p60">
              <a:extLst>
                <a:ext uri="{FF2B5EF4-FFF2-40B4-BE49-F238E27FC236}">
                  <a16:creationId xmlns:a16="http://schemas.microsoft.com/office/drawing/2014/main" id="{2D0AF32D-6ADA-C94B-99B2-F3E4127D655B}"/>
                </a:ext>
              </a:extLst>
            </p:cNvPr>
            <p:cNvSpPr/>
            <p:nvPr/>
          </p:nvSpPr>
          <p:spPr>
            <a:xfrm>
              <a:off x="4825723" y="3194015"/>
              <a:ext cx="260152" cy="258964"/>
            </a:xfrm>
            <a:custGeom>
              <a:avLst/>
              <a:gdLst/>
              <a:ahLst/>
              <a:cxnLst/>
              <a:rect l="l" t="t" r="r" b="b"/>
              <a:pathLst>
                <a:path w="7669" h="7634" extrusionOk="0">
                  <a:moveTo>
                    <a:pt x="7487" y="1"/>
                  </a:moveTo>
                  <a:cubicBezTo>
                    <a:pt x="7442" y="1"/>
                    <a:pt x="7395" y="19"/>
                    <a:pt x="7359" y="54"/>
                  </a:cubicBezTo>
                  <a:lnTo>
                    <a:pt x="72" y="7342"/>
                  </a:lnTo>
                  <a:cubicBezTo>
                    <a:pt x="0" y="7413"/>
                    <a:pt x="0" y="7532"/>
                    <a:pt x="72" y="7580"/>
                  </a:cubicBezTo>
                  <a:cubicBezTo>
                    <a:pt x="107" y="7616"/>
                    <a:pt x="149" y="7633"/>
                    <a:pt x="191" y="7633"/>
                  </a:cubicBezTo>
                  <a:cubicBezTo>
                    <a:pt x="232" y="7633"/>
                    <a:pt x="274" y="7616"/>
                    <a:pt x="310" y="7580"/>
                  </a:cubicBezTo>
                  <a:lnTo>
                    <a:pt x="7597" y="293"/>
                  </a:lnTo>
                  <a:cubicBezTo>
                    <a:pt x="7668" y="221"/>
                    <a:pt x="7668" y="102"/>
                    <a:pt x="7597" y="54"/>
                  </a:cubicBezTo>
                  <a:cubicBezTo>
                    <a:pt x="7573" y="19"/>
                    <a:pt x="7532" y="1"/>
                    <a:pt x="7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3;p60">
              <a:extLst>
                <a:ext uri="{FF2B5EF4-FFF2-40B4-BE49-F238E27FC236}">
                  <a16:creationId xmlns:a16="http://schemas.microsoft.com/office/drawing/2014/main" id="{96282AE3-BB30-E766-A0B0-84C78E7A26E5}"/>
                </a:ext>
              </a:extLst>
            </p:cNvPr>
            <p:cNvSpPr/>
            <p:nvPr/>
          </p:nvSpPr>
          <p:spPr>
            <a:xfrm>
              <a:off x="4856423" y="3277227"/>
              <a:ext cx="196343" cy="195122"/>
            </a:xfrm>
            <a:custGeom>
              <a:avLst/>
              <a:gdLst/>
              <a:ahLst/>
              <a:cxnLst/>
              <a:rect l="l" t="t" r="r" b="b"/>
              <a:pathLst>
                <a:path w="5788" h="5752" extrusionOk="0">
                  <a:moveTo>
                    <a:pt x="5585" y="1"/>
                  </a:moveTo>
                  <a:cubicBezTo>
                    <a:pt x="5537" y="1"/>
                    <a:pt x="5489" y="19"/>
                    <a:pt x="5454" y="54"/>
                  </a:cubicBezTo>
                  <a:lnTo>
                    <a:pt x="72" y="5460"/>
                  </a:lnTo>
                  <a:cubicBezTo>
                    <a:pt x="0" y="5532"/>
                    <a:pt x="0" y="5651"/>
                    <a:pt x="72" y="5698"/>
                  </a:cubicBezTo>
                  <a:cubicBezTo>
                    <a:pt x="107" y="5734"/>
                    <a:pt x="149" y="5752"/>
                    <a:pt x="191" y="5752"/>
                  </a:cubicBezTo>
                  <a:cubicBezTo>
                    <a:pt x="232" y="5752"/>
                    <a:pt x="274" y="5734"/>
                    <a:pt x="310" y="5698"/>
                  </a:cubicBezTo>
                  <a:lnTo>
                    <a:pt x="5716" y="316"/>
                  </a:lnTo>
                  <a:cubicBezTo>
                    <a:pt x="5787" y="245"/>
                    <a:pt x="5787" y="126"/>
                    <a:pt x="5716" y="54"/>
                  </a:cubicBezTo>
                  <a:cubicBezTo>
                    <a:pt x="5680" y="19"/>
                    <a:pt x="5632" y="1"/>
                    <a:pt x="5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74;p60">
              <a:extLst>
                <a:ext uri="{FF2B5EF4-FFF2-40B4-BE49-F238E27FC236}">
                  <a16:creationId xmlns:a16="http://schemas.microsoft.com/office/drawing/2014/main" id="{9D5E848F-5D6A-CB99-87FE-3210D22CAD80}"/>
                </a:ext>
              </a:extLst>
            </p:cNvPr>
            <p:cNvSpPr/>
            <p:nvPr/>
          </p:nvSpPr>
          <p:spPr>
            <a:xfrm>
              <a:off x="4799060" y="3197068"/>
              <a:ext cx="54954" cy="53123"/>
            </a:xfrm>
            <a:custGeom>
              <a:avLst/>
              <a:gdLst/>
              <a:ahLst/>
              <a:cxnLst/>
              <a:rect l="l" t="t" r="r" b="b"/>
              <a:pathLst>
                <a:path w="1620" h="1566" extrusionOk="0">
                  <a:moveTo>
                    <a:pt x="1420" y="0"/>
                  </a:moveTo>
                  <a:cubicBezTo>
                    <a:pt x="1376" y="0"/>
                    <a:pt x="1334" y="12"/>
                    <a:pt x="1310" y="36"/>
                  </a:cubicBezTo>
                  <a:lnTo>
                    <a:pt x="72" y="1274"/>
                  </a:lnTo>
                  <a:cubicBezTo>
                    <a:pt x="0" y="1346"/>
                    <a:pt x="0" y="1441"/>
                    <a:pt x="72" y="1512"/>
                  </a:cubicBezTo>
                  <a:cubicBezTo>
                    <a:pt x="107" y="1548"/>
                    <a:pt x="155" y="1566"/>
                    <a:pt x="200" y="1566"/>
                  </a:cubicBezTo>
                  <a:cubicBezTo>
                    <a:pt x="244" y="1566"/>
                    <a:pt x="286" y="1548"/>
                    <a:pt x="310" y="1512"/>
                  </a:cubicBezTo>
                  <a:lnTo>
                    <a:pt x="1548" y="298"/>
                  </a:lnTo>
                  <a:cubicBezTo>
                    <a:pt x="1620" y="226"/>
                    <a:pt x="1620" y="107"/>
                    <a:pt x="1548" y="36"/>
                  </a:cubicBezTo>
                  <a:cubicBezTo>
                    <a:pt x="1513" y="12"/>
                    <a:pt x="1465" y="0"/>
                    <a:pt x="1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5;p60">
              <a:extLst>
                <a:ext uri="{FF2B5EF4-FFF2-40B4-BE49-F238E27FC236}">
                  <a16:creationId xmlns:a16="http://schemas.microsoft.com/office/drawing/2014/main" id="{EF126584-609B-E4AA-DF72-F1B71BB744FB}"/>
                </a:ext>
              </a:extLst>
            </p:cNvPr>
            <p:cNvSpPr/>
            <p:nvPr/>
          </p:nvSpPr>
          <p:spPr>
            <a:xfrm>
              <a:off x="4795023" y="3190793"/>
              <a:ext cx="115540" cy="114353"/>
            </a:xfrm>
            <a:custGeom>
              <a:avLst/>
              <a:gdLst/>
              <a:ahLst/>
              <a:cxnLst/>
              <a:rect l="l" t="t" r="r" b="b"/>
              <a:pathLst>
                <a:path w="3406" h="3371" extrusionOk="0">
                  <a:moveTo>
                    <a:pt x="3215" y="1"/>
                  </a:moveTo>
                  <a:cubicBezTo>
                    <a:pt x="3174" y="1"/>
                    <a:pt x="3132" y="18"/>
                    <a:pt x="3096" y="54"/>
                  </a:cubicBezTo>
                  <a:lnTo>
                    <a:pt x="48" y="3079"/>
                  </a:lnTo>
                  <a:cubicBezTo>
                    <a:pt x="0" y="3150"/>
                    <a:pt x="0" y="3245"/>
                    <a:pt x="48" y="3317"/>
                  </a:cubicBezTo>
                  <a:cubicBezTo>
                    <a:pt x="84" y="3352"/>
                    <a:pt x="131" y="3370"/>
                    <a:pt x="179" y="3370"/>
                  </a:cubicBezTo>
                  <a:cubicBezTo>
                    <a:pt x="226" y="3370"/>
                    <a:pt x="274" y="3352"/>
                    <a:pt x="310" y="3317"/>
                  </a:cubicBezTo>
                  <a:lnTo>
                    <a:pt x="3334" y="292"/>
                  </a:lnTo>
                  <a:cubicBezTo>
                    <a:pt x="3406" y="221"/>
                    <a:pt x="3406" y="102"/>
                    <a:pt x="3334" y="54"/>
                  </a:cubicBezTo>
                  <a:cubicBezTo>
                    <a:pt x="3299" y="18"/>
                    <a:pt x="3257" y="1"/>
                    <a:pt x="3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76;p60">
              <a:extLst>
                <a:ext uri="{FF2B5EF4-FFF2-40B4-BE49-F238E27FC236}">
                  <a16:creationId xmlns:a16="http://schemas.microsoft.com/office/drawing/2014/main" id="{9E898F00-E6A0-1C36-FE2D-F4053F315A6D}"/>
                </a:ext>
              </a:extLst>
            </p:cNvPr>
            <p:cNvSpPr/>
            <p:nvPr/>
          </p:nvSpPr>
          <p:spPr>
            <a:xfrm>
              <a:off x="4823281" y="3239065"/>
              <a:ext cx="89725" cy="87893"/>
            </a:xfrm>
            <a:custGeom>
              <a:avLst/>
              <a:gdLst/>
              <a:ahLst/>
              <a:cxnLst/>
              <a:rect l="l" t="t" r="r" b="b"/>
              <a:pathLst>
                <a:path w="2645" h="2591" extrusionOk="0">
                  <a:moveTo>
                    <a:pt x="2445" y="1"/>
                  </a:moveTo>
                  <a:cubicBezTo>
                    <a:pt x="2400" y="1"/>
                    <a:pt x="2358" y="12"/>
                    <a:pt x="2335" y="36"/>
                  </a:cubicBezTo>
                  <a:lnTo>
                    <a:pt x="72" y="2299"/>
                  </a:lnTo>
                  <a:cubicBezTo>
                    <a:pt x="1" y="2370"/>
                    <a:pt x="1" y="2465"/>
                    <a:pt x="72" y="2537"/>
                  </a:cubicBezTo>
                  <a:cubicBezTo>
                    <a:pt x="108" y="2572"/>
                    <a:pt x="156" y="2590"/>
                    <a:pt x="200" y="2590"/>
                  </a:cubicBezTo>
                  <a:cubicBezTo>
                    <a:pt x="245" y="2590"/>
                    <a:pt x="287" y="2572"/>
                    <a:pt x="310" y="2537"/>
                  </a:cubicBezTo>
                  <a:lnTo>
                    <a:pt x="2573" y="298"/>
                  </a:lnTo>
                  <a:cubicBezTo>
                    <a:pt x="2644" y="227"/>
                    <a:pt x="2644" y="108"/>
                    <a:pt x="2573" y="36"/>
                  </a:cubicBezTo>
                  <a:cubicBezTo>
                    <a:pt x="2537" y="12"/>
                    <a:pt x="2489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77;p60">
              <a:extLst>
                <a:ext uri="{FF2B5EF4-FFF2-40B4-BE49-F238E27FC236}">
                  <a16:creationId xmlns:a16="http://schemas.microsoft.com/office/drawing/2014/main" id="{6D97CF1B-9C3D-AFAB-7CF3-99809D79DFB0}"/>
                </a:ext>
              </a:extLst>
            </p:cNvPr>
            <p:cNvSpPr/>
            <p:nvPr/>
          </p:nvSpPr>
          <p:spPr>
            <a:xfrm>
              <a:off x="4878235" y="3286115"/>
              <a:ext cx="215713" cy="214526"/>
            </a:xfrm>
            <a:custGeom>
              <a:avLst/>
              <a:gdLst/>
              <a:ahLst/>
              <a:cxnLst/>
              <a:rect l="l" t="t" r="r" b="b"/>
              <a:pathLst>
                <a:path w="6359" h="6324" extrusionOk="0">
                  <a:moveTo>
                    <a:pt x="6168" y="1"/>
                  </a:moveTo>
                  <a:cubicBezTo>
                    <a:pt x="6126" y="1"/>
                    <a:pt x="6085" y="19"/>
                    <a:pt x="6049" y="54"/>
                  </a:cubicBezTo>
                  <a:lnTo>
                    <a:pt x="72" y="6032"/>
                  </a:lnTo>
                  <a:cubicBezTo>
                    <a:pt x="0" y="6079"/>
                    <a:pt x="0" y="6198"/>
                    <a:pt x="72" y="6270"/>
                  </a:cubicBezTo>
                  <a:cubicBezTo>
                    <a:pt x="107" y="6306"/>
                    <a:pt x="155" y="6323"/>
                    <a:pt x="200" y="6323"/>
                  </a:cubicBezTo>
                  <a:cubicBezTo>
                    <a:pt x="244" y="6323"/>
                    <a:pt x="286" y="6306"/>
                    <a:pt x="310" y="6270"/>
                  </a:cubicBezTo>
                  <a:lnTo>
                    <a:pt x="6287" y="292"/>
                  </a:lnTo>
                  <a:cubicBezTo>
                    <a:pt x="6359" y="221"/>
                    <a:pt x="6359" y="102"/>
                    <a:pt x="6287" y="54"/>
                  </a:cubicBezTo>
                  <a:cubicBezTo>
                    <a:pt x="6251" y="19"/>
                    <a:pt x="6210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8;p60">
              <a:extLst>
                <a:ext uri="{FF2B5EF4-FFF2-40B4-BE49-F238E27FC236}">
                  <a16:creationId xmlns:a16="http://schemas.microsoft.com/office/drawing/2014/main" id="{9845C114-63FC-E677-7228-54DCEC0F3AFE}"/>
                </a:ext>
              </a:extLst>
            </p:cNvPr>
            <p:cNvSpPr/>
            <p:nvPr/>
          </p:nvSpPr>
          <p:spPr>
            <a:xfrm>
              <a:off x="4965484" y="3387102"/>
              <a:ext cx="93728" cy="92541"/>
            </a:xfrm>
            <a:custGeom>
              <a:avLst/>
              <a:gdLst/>
              <a:ahLst/>
              <a:cxnLst/>
              <a:rect l="l" t="t" r="r" b="b"/>
              <a:pathLst>
                <a:path w="2763" h="2728" extrusionOk="0">
                  <a:moveTo>
                    <a:pt x="2584" y="0"/>
                  </a:moveTo>
                  <a:cubicBezTo>
                    <a:pt x="2536" y="0"/>
                    <a:pt x="2489" y="18"/>
                    <a:pt x="2453" y="54"/>
                  </a:cubicBezTo>
                  <a:lnTo>
                    <a:pt x="72" y="2436"/>
                  </a:lnTo>
                  <a:cubicBezTo>
                    <a:pt x="0" y="2483"/>
                    <a:pt x="0" y="2602"/>
                    <a:pt x="72" y="2674"/>
                  </a:cubicBezTo>
                  <a:cubicBezTo>
                    <a:pt x="107" y="2709"/>
                    <a:pt x="155" y="2727"/>
                    <a:pt x="203" y="2727"/>
                  </a:cubicBezTo>
                  <a:cubicBezTo>
                    <a:pt x="250" y="2727"/>
                    <a:pt x="298" y="2709"/>
                    <a:pt x="334" y="2674"/>
                  </a:cubicBezTo>
                  <a:lnTo>
                    <a:pt x="2715" y="292"/>
                  </a:lnTo>
                  <a:cubicBezTo>
                    <a:pt x="2763" y="221"/>
                    <a:pt x="2763" y="102"/>
                    <a:pt x="2715" y="54"/>
                  </a:cubicBezTo>
                  <a:cubicBezTo>
                    <a:pt x="2679" y="18"/>
                    <a:pt x="2632" y="0"/>
                    <a:pt x="2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9;p60">
              <a:extLst>
                <a:ext uri="{FF2B5EF4-FFF2-40B4-BE49-F238E27FC236}">
                  <a16:creationId xmlns:a16="http://schemas.microsoft.com/office/drawing/2014/main" id="{42BDEE54-BB1D-DD18-340B-B13779A19A7E}"/>
                </a:ext>
              </a:extLst>
            </p:cNvPr>
            <p:cNvSpPr/>
            <p:nvPr/>
          </p:nvSpPr>
          <p:spPr>
            <a:xfrm>
              <a:off x="4999407" y="3381437"/>
              <a:ext cx="117982" cy="116761"/>
            </a:xfrm>
            <a:custGeom>
              <a:avLst/>
              <a:gdLst/>
              <a:ahLst/>
              <a:cxnLst/>
              <a:rect l="l" t="t" r="r" b="b"/>
              <a:pathLst>
                <a:path w="3478" h="3442" extrusionOk="0">
                  <a:moveTo>
                    <a:pt x="3287" y="1"/>
                  </a:moveTo>
                  <a:cubicBezTo>
                    <a:pt x="3245" y="1"/>
                    <a:pt x="3203" y="19"/>
                    <a:pt x="3168" y="54"/>
                  </a:cubicBezTo>
                  <a:lnTo>
                    <a:pt x="72" y="3150"/>
                  </a:lnTo>
                  <a:cubicBezTo>
                    <a:pt x="0" y="3222"/>
                    <a:pt x="0" y="3317"/>
                    <a:pt x="72" y="3388"/>
                  </a:cubicBezTo>
                  <a:cubicBezTo>
                    <a:pt x="107" y="3424"/>
                    <a:pt x="149" y="3442"/>
                    <a:pt x="191" y="3442"/>
                  </a:cubicBezTo>
                  <a:cubicBezTo>
                    <a:pt x="233" y="3442"/>
                    <a:pt x="274" y="3424"/>
                    <a:pt x="310" y="3388"/>
                  </a:cubicBezTo>
                  <a:lnTo>
                    <a:pt x="3406" y="293"/>
                  </a:lnTo>
                  <a:cubicBezTo>
                    <a:pt x="3477" y="221"/>
                    <a:pt x="3477" y="102"/>
                    <a:pt x="3406" y="54"/>
                  </a:cubicBezTo>
                  <a:cubicBezTo>
                    <a:pt x="3370" y="19"/>
                    <a:pt x="3328" y="1"/>
                    <a:pt x="3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80;p60">
              <a:extLst>
                <a:ext uri="{FF2B5EF4-FFF2-40B4-BE49-F238E27FC236}">
                  <a16:creationId xmlns:a16="http://schemas.microsoft.com/office/drawing/2014/main" id="{0C51E78E-16D9-522D-87EF-94DBA456F293}"/>
                </a:ext>
              </a:extLst>
            </p:cNvPr>
            <p:cNvSpPr/>
            <p:nvPr/>
          </p:nvSpPr>
          <p:spPr>
            <a:xfrm>
              <a:off x="5032515" y="3429098"/>
              <a:ext cx="86468" cy="86095"/>
            </a:xfrm>
            <a:custGeom>
              <a:avLst/>
              <a:gdLst/>
              <a:ahLst/>
              <a:cxnLst/>
              <a:rect l="l" t="t" r="r" b="b"/>
              <a:pathLst>
                <a:path w="2549" h="2538" extrusionOk="0">
                  <a:moveTo>
                    <a:pt x="2358" y="1"/>
                  </a:moveTo>
                  <a:cubicBezTo>
                    <a:pt x="2317" y="1"/>
                    <a:pt x="2275" y="19"/>
                    <a:pt x="2239" y="54"/>
                  </a:cubicBezTo>
                  <a:lnTo>
                    <a:pt x="72" y="2245"/>
                  </a:lnTo>
                  <a:cubicBezTo>
                    <a:pt x="1" y="2317"/>
                    <a:pt x="1" y="2412"/>
                    <a:pt x="72" y="2483"/>
                  </a:cubicBezTo>
                  <a:cubicBezTo>
                    <a:pt x="108" y="2519"/>
                    <a:pt x="150" y="2537"/>
                    <a:pt x="191" y="2537"/>
                  </a:cubicBezTo>
                  <a:cubicBezTo>
                    <a:pt x="233" y="2537"/>
                    <a:pt x="275" y="2519"/>
                    <a:pt x="310" y="2483"/>
                  </a:cubicBezTo>
                  <a:lnTo>
                    <a:pt x="2477" y="316"/>
                  </a:lnTo>
                  <a:cubicBezTo>
                    <a:pt x="2549" y="245"/>
                    <a:pt x="2549" y="126"/>
                    <a:pt x="2477" y="54"/>
                  </a:cubicBezTo>
                  <a:cubicBezTo>
                    <a:pt x="2442" y="19"/>
                    <a:pt x="2400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81;p60">
              <a:extLst>
                <a:ext uri="{FF2B5EF4-FFF2-40B4-BE49-F238E27FC236}">
                  <a16:creationId xmlns:a16="http://schemas.microsoft.com/office/drawing/2014/main" id="{91ED273D-4828-641F-9646-A3DDBDA779F2}"/>
                </a:ext>
              </a:extLst>
            </p:cNvPr>
            <p:cNvSpPr/>
            <p:nvPr/>
          </p:nvSpPr>
          <p:spPr>
            <a:xfrm>
              <a:off x="4720699" y="3294392"/>
              <a:ext cx="85654" cy="81143"/>
            </a:xfrm>
            <a:custGeom>
              <a:avLst/>
              <a:gdLst/>
              <a:ahLst/>
              <a:cxnLst/>
              <a:rect l="l" t="t" r="r" b="b"/>
              <a:pathLst>
                <a:path w="2525" h="2392" extrusionOk="0">
                  <a:moveTo>
                    <a:pt x="1262" y="358"/>
                  </a:moveTo>
                  <a:lnTo>
                    <a:pt x="1453" y="763"/>
                  </a:lnTo>
                  <a:cubicBezTo>
                    <a:pt x="1501" y="858"/>
                    <a:pt x="1596" y="930"/>
                    <a:pt x="1715" y="953"/>
                  </a:cubicBezTo>
                  <a:lnTo>
                    <a:pt x="2144" y="1001"/>
                  </a:lnTo>
                  <a:lnTo>
                    <a:pt x="1834" y="1311"/>
                  </a:lnTo>
                  <a:cubicBezTo>
                    <a:pt x="1739" y="1382"/>
                    <a:pt x="1715" y="1501"/>
                    <a:pt x="1739" y="1596"/>
                  </a:cubicBezTo>
                  <a:lnTo>
                    <a:pt x="1810" y="2025"/>
                  </a:lnTo>
                  <a:lnTo>
                    <a:pt x="1405" y="1835"/>
                  </a:lnTo>
                  <a:cubicBezTo>
                    <a:pt x="1358" y="1811"/>
                    <a:pt x="1310" y="1799"/>
                    <a:pt x="1260" y="1799"/>
                  </a:cubicBezTo>
                  <a:cubicBezTo>
                    <a:pt x="1209" y="1799"/>
                    <a:pt x="1155" y="1811"/>
                    <a:pt x="1096" y="1835"/>
                  </a:cubicBezTo>
                  <a:lnTo>
                    <a:pt x="715" y="2025"/>
                  </a:lnTo>
                  <a:lnTo>
                    <a:pt x="786" y="1596"/>
                  </a:lnTo>
                  <a:cubicBezTo>
                    <a:pt x="810" y="1501"/>
                    <a:pt x="786" y="1382"/>
                    <a:pt x="691" y="1311"/>
                  </a:cubicBezTo>
                  <a:lnTo>
                    <a:pt x="381" y="1001"/>
                  </a:lnTo>
                  <a:lnTo>
                    <a:pt x="810" y="953"/>
                  </a:lnTo>
                  <a:cubicBezTo>
                    <a:pt x="929" y="930"/>
                    <a:pt x="1024" y="858"/>
                    <a:pt x="1072" y="763"/>
                  </a:cubicBezTo>
                  <a:lnTo>
                    <a:pt x="1262" y="358"/>
                  </a:lnTo>
                  <a:close/>
                  <a:moveTo>
                    <a:pt x="1262" y="1"/>
                  </a:moveTo>
                  <a:cubicBezTo>
                    <a:pt x="1143" y="1"/>
                    <a:pt x="1024" y="72"/>
                    <a:pt x="977" y="191"/>
                  </a:cubicBezTo>
                  <a:lnTo>
                    <a:pt x="762" y="596"/>
                  </a:lnTo>
                  <a:lnTo>
                    <a:pt x="310" y="668"/>
                  </a:lnTo>
                  <a:cubicBezTo>
                    <a:pt x="191" y="691"/>
                    <a:pt x="72" y="763"/>
                    <a:pt x="48" y="882"/>
                  </a:cubicBezTo>
                  <a:cubicBezTo>
                    <a:pt x="0" y="1025"/>
                    <a:pt x="48" y="1144"/>
                    <a:pt x="119" y="1239"/>
                  </a:cubicBezTo>
                  <a:lnTo>
                    <a:pt x="453" y="1549"/>
                  </a:lnTo>
                  <a:lnTo>
                    <a:pt x="381" y="2001"/>
                  </a:lnTo>
                  <a:cubicBezTo>
                    <a:pt x="358" y="2120"/>
                    <a:pt x="405" y="2263"/>
                    <a:pt x="500" y="2335"/>
                  </a:cubicBezTo>
                  <a:cubicBezTo>
                    <a:pt x="566" y="2374"/>
                    <a:pt x="632" y="2392"/>
                    <a:pt x="697" y="2392"/>
                  </a:cubicBezTo>
                  <a:cubicBezTo>
                    <a:pt x="751" y="2392"/>
                    <a:pt x="804" y="2380"/>
                    <a:pt x="858" y="2358"/>
                  </a:cubicBezTo>
                  <a:lnTo>
                    <a:pt x="1262" y="2144"/>
                  </a:lnTo>
                  <a:lnTo>
                    <a:pt x="1667" y="2358"/>
                  </a:lnTo>
                  <a:cubicBezTo>
                    <a:pt x="1721" y="2380"/>
                    <a:pt x="1779" y="2392"/>
                    <a:pt x="1836" y="2392"/>
                  </a:cubicBezTo>
                  <a:cubicBezTo>
                    <a:pt x="1905" y="2392"/>
                    <a:pt x="1972" y="2374"/>
                    <a:pt x="2025" y="2335"/>
                  </a:cubicBezTo>
                  <a:cubicBezTo>
                    <a:pt x="2120" y="2263"/>
                    <a:pt x="2191" y="2120"/>
                    <a:pt x="2167" y="2001"/>
                  </a:cubicBezTo>
                  <a:lnTo>
                    <a:pt x="2072" y="1549"/>
                  </a:lnTo>
                  <a:lnTo>
                    <a:pt x="2406" y="1239"/>
                  </a:lnTo>
                  <a:cubicBezTo>
                    <a:pt x="2501" y="1144"/>
                    <a:pt x="2525" y="1001"/>
                    <a:pt x="2501" y="882"/>
                  </a:cubicBezTo>
                  <a:cubicBezTo>
                    <a:pt x="2453" y="763"/>
                    <a:pt x="2358" y="691"/>
                    <a:pt x="2215" y="668"/>
                  </a:cubicBezTo>
                  <a:lnTo>
                    <a:pt x="1763" y="596"/>
                  </a:lnTo>
                  <a:lnTo>
                    <a:pt x="1572" y="191"/>
                  </a:lnTo>
                  <a:cubicBezTo>
                    <a:pt x="1501" y="72"/>
                    <a:pt x="1405" y="1"/>
                    <a:pt x="1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2;p60">
              <a:extLst>
                <a:ext uri="{FF2B5EF4-FFF2-40B4-BE49-F238E27FC236}">
                  <a16:creationId xmlns:a16="http://schemas.microsoft.com/office/drawing/2014/main" id="{82AED9C9-F1C1-81CD-EE5C-63031D710A0E}"/>
                </a:ext>
              </a:extLst>
            </p:cNvPr>
            <p:cNvSpPr/>
            <p:nvPr/>
          </p:nvSpPr>
          <p:spPr>
            <a:xfrm>
              <a:off x="4931528" y="3494738"/>
              <a:ext cx="85688" cy="81143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1263" y="358"/>
                  </a:moveTo>
                  <a:lnTo>
                    <a:pt x="1454" y="763"/>
                  </a:lnTo>
                  <a:cubicBezTo>
                    <a:pt x="1501" y="858"/>
                    <a:pt x="1596" y="930"/>
                    <a:pt x="1692" y="953"/>
                  </a:cubicBezTo>
                  <a:lnTo>
                    <a:pt x="2144" y="1001"/>
                  </a:lnTo>
                  <a:lnTo>
                    <a:pt x="1811" y="1311"/>
                  </a:lnTo>
                  <a:cubicBezTo>
                    <a:pt x="1739" y="1382"/>
                    <a:pt x="1716" y="1501"/>
                    <a:pt x="1739" y="1596"/>
                  </a:cubicBezTo>
                  <a:lnTo>
                    <a:pt x="1811" y="2025"/>
                  </a:lnTo>
                  <a:lnTo>
                    <a:pt x="1406" y="1834"/>
                  </a:lnTo>
                  <a:cubicBezTo>
                    <a:pt x="1358" y="1811"/>
                    <a:pt x="1311" y="1799"/>
                    <a:pt x="1260" y="1799"/>
                  </a:cubicBezTo>
                  <a:cubicBezTo>
                    <a:pt x="1209" y="1799"/>
                    <a:pt x="1156" y="1811"/>
                    <a:pt x="1096" y="1834"/>
                  </a:cubicBezTo>
                  <a:lnTo>
                    <a:pt x="715" y="2025"/>
                  </a:lnTo>
                  <a:lnTo>
                    <a:pt x="787" y="1596"/>
                  </a:lnTo>
                  <a:cubicBezTo>
                    <a:pt x="811" y="1501"/>
                    <a:pt x="763" y="1382"/>
                    <a:pt x="692" y="1311"/>
                  </a:cubicBezTo>
                  <a:lnTo>
                    <a:pt x="382" y="1001"/>
                  </a:lnTo>
                  <a:lnTo>
                    <a:pt x="811" y="953"/>
                  </a:lnTo>
                  <a:cubicBezTo>
                    <a:pt x="930" y="930"/>
                    <a:pt x="1025" y="858"/>
                    <a:pt x="1073" y="763"/>
                  </a:cubicBezTo>
                  <a:lnTo>
                    <a:pt x="1263" y="358"/>
                  </a:lnTo>
                  <a:close/>
                  <a:moveTo>
                    <a:pt x="1263" y="1"/>
                  </a:moveTo>
                  <a:cubicBezTo>
                    <a:pt x="1144" y="1"/>
                    <a:pt x="1025" y="72"/>
                    <a:pt x="953" y="191"/>
                  </a:cubicBezTo>
                  <a:lnTo>
                    <a:pt x="763" y="596"/>
                  </a:lnTo>
                  <a:lnTo>
                    <a:pt x="310" y="668"/>
                  </a:lnTo>
                  <a:cubicBezTo>
                    <a:pt x="191" y="691"/>
                    <a:pt x="72" y="763"/>
                    <a:pt x="49" y="882"/>
                  </a:cubicBezTo>
                  <a:cubicBezTo>
                    <a:pt x="1" y="1001"/>
                    <a:pt x="25" y="1144"/>
                    <a:pt x="120" y="1239"/>
                  </a:cubicBezTo>
                  <a:lnTo>
                    <a:pt x="453" y="1549"/>
                  </a:lnTo>
                  <a:lnTo>
                    <a:pt x="382" y="2001"/>
                  </a:lnTo>
                  <a:cubicBezTo>
                    <a:pt x="358" y="2120"/>
                    <a:pt x="406" y="2263"/>
                    <a:pt x="501" y="2335"/>
                  </a:cubicBezTo>
                  <a:cubicBezTo>
                    <a:pt x="553" y="2374"/>
                    <a:pt x="620" y="2392"/>
                    <a:pt x="690" y="2392"/>
                  </a:cubicBezTo>
                  <a:cubicBezTo>
                    <a:pt x="746" y="2392"/>
                    <a:pt x="805" y="2380"/>
                    <a:pt x="858" y="2358"/>
                  </a:cubicBezTo>
                  <a:lnTo>
                    <a:pt x="1263" y="2144"/>
                  </a:lnTo>
                  <a:lnTo>
                    <a:pt x="1668" y="2358"/>
                  </a:lnTo>
                  <a:cubicBezTo>
                    <a:pt x="1721" y="2380"/>
                    <a:pt x="1775" y="2392"/>
                    <a:pt x="1828" y="2392"/>
                  </a:cubicBezTo>
                  <a:cubicBezTo>
                    <a:pt x="1894" y="2392"/>
                    <a:pt x="1960" y="2374"/>
                    <a:pt x="2025" y="2335"/>
                  </a:cubicBezTo>
                  <a:cubicBezTo>
                    <a:pt x="2120" y="2263"/>
                    <a:pt x="2168" y="2120"/>
                    <a:pt x="2144" y="2001"/>
                  </a:cubicBezTo>
                  <a:lnTo>
                    <a:pt x="2073" y="1549"/>
                  </a:lnTo>
                  <a:lnTo>
                    <a:pt x="2406" y="1239"/>
                  </a:lnTo>
                  <a:cubicBezTo>
                    <a:pt x="2501" y="1144"/>
                    <a:pt x="2525" y="1001"/>
                    <a:pt x="2478" y="882"/>
                  </a:cubicBezTo>
                  <a:cubicBezTo>
                    <a:pt x="2454" y="763"/>
                    <a:pt x="2335" y="691"/>
                    <a:pt x="2216" y="668"/>
                  </a:cubicBezTo>
                  <a:lnTo>
                    <a:pt x="1763" y="596"/>
                  </a:lnTo>
                  <a:lnTo>
                    <a:pt x="1549" y="191"/>
                  </a:lnTo>
                  <a:cubicBezTo>
                    <a:pt x="1501" y="72"/>
                    <a:pt x="1382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3;p60">
              <a:extLst>
                <a:ext uri="{FF2B5EF4-FFF2-40B4-BE49-F238E27FC236}">
                  <a16:creationId xmlns:a16="http://schemas.microsoft.com/office/drawing/2014/main" id="{EAE4D989-7B24-483F-94F4-82B2643F05E7}"/>
                </a:ext>
              </a:extLst>
            </p:cNvPr>
            <p:cNvSpPr/>
            <p:nvPr/>
          </p:nvSpPr>
          <p:spPr>
            <a:xfrm>
              <a:off x="4786950" y="3390528"/>
              <a:ext cx="35551" cy="35585"/>
            </a:xfrm>
            <a:custGeom>
              <a:avLst/>
              <a:gdLst/>
              <a:ahLst/>
              <a:cxnLst/>
              <a:rect l="l" t="t" r="r" b="b"/>
              <a:pathLst>
                <a:path w="1048" h="1049" extrusionOk="0">
                  <a:moveTo>
                    <a:pt x="548" y="1"/>
                  </a:moveTo>
                  <a:cubicBezTo>
                    <a:pt x="453" y="1"/>
                    <a:pt x="357" y="72"/>
                    <a:pt x="357" y="167"/>
                  </a:cubicBezTo>
                  <a:lnTo>
                    <a:pt x="357" y="358"/>
                  </a:lnTo>
                  <a:lnTo>
                    <a:pt x="191" y="358"/>
                  </a:lnTo>
                  <a:cubicBezTo>
                    <a:pt x="95" y="358"/>
                    <a:pt x="24" y="406"/>
                    <a:pt x="0" y="501"/>
                  </a:cubicBezTo>
                  <a:cubicBezTo>
                    <a:pt x="0" y="596"/>
                    <a:pt x="72" y="691"/>
                    <a:pt x="167" y="691"/>
                  </a:cubicBezTo>
                  <a:lnTo>
                    <a:pt x="357" y="691"/>
                  </a:lnTo>
                  <a:lnTo>
                    <a:pt x="357" y="882"/>
                  </a:lnTo>
                  <a:cubicBezTo>
                    <a:pt x="357" y="977"/>
                    <a:pt x="429" y="1049"/>
                    <a:pt x="548" y="1049"/>
                  </a:cubicBezTo>
                  <a:cubicBezTo>
                    <a:pt x="643" y="1025"/>
                    <a:pt x="691" y="953"/>
                    <a:pt x="691" y="858"/>
                  </a:cubicBezTo>
                  <a:lnTo>
                    <a:pt x="691" y="691"/>
                  </a:lnTo>
                  <a:lnTo>
                    <a:pt x="857" y="691"/>
                  </a:lnTo>
                  <a:cubicBezTo>
                    <a:pt x="953" y="691"/>
                    <a:pt x="1024" y="644"/>
                    <a:pt x="1048" y="548"/>
                  </a:cubicBezTo>
                  <a:cubicBezTo>
                    <a:pt x="1048" y="453"/>
                    <a:pt x="977" y="358"/>
                    <a:pt x="881" y="358"/>
                  </a:cubicBezTo>
                  <a:lnTo>
                    <a:pt x="691" y="358"/>
                  </a:lnTo>
                  <a:lnTo>
                    <a:pt x="691" y="191"/>
                  </a:lnTo>
                  <a:cubicBezTo>
                    <a:pt x="691" y="96"/>
                    <a:pt x="643" y="25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4;p60">
              <a:extLst>
                <a:ext uri="{FF2B5EF4-FFF2-40B4-BE49-F238E27FC236}">
                  <a16:creationId xmlns:a16="http://schemas.microsoft.com/office/drawing/2014/main" id="{DED07FCD-ED15-D5A1-BC74-C9BC00AD931A}"/>
                </a:ext>
              </a:extLst>
            </p:cNvPr>
            <p:cNvSpPr/>
            <p:nvPr/>
          </p:nvSpPr>
          <p:spPr>
            <a:xfrm>
              <a:off x="5038994" y="3525438"/>
              <a:ext cx="33956" cy="33176"/>
            </a:xfrm>
            <a:custGeom>
              <a:avLst/>
              <a:gdLst/>
              <a:ahLst/>
              <a:cxnLst/>
              <a:rect l="l" t="t" r="r" b="b"/>
              <a:pathLst>
                <a:path w="1001" h="978" extrusionOk="0">
                  <a:moveTo>
                    <a:pt x="477" y="1"/>
                  </a:moveTo>
                  <a:cubicBezTo>
                    <a:pt x="381" y="25"/>
                    <a:pt x="334" y="96"/>
                    <a:pt x="334" y="191"/>
                  </a:cubicBezTo>
                  <a:lnTo>
                    <a:pt x="334" y="310"/>
                  </a:lnTo>
                  <a:lnTo>
                    <a:pt x="191" y="310"/>
                  </a:lnTo>
                  <a:cubicBezTo>
                    <a:pt x="95" y="310"/>
                    <a:pt x="24" y="382"/>
                    <a:pt x="24" y="453"/>
                  </a:cubicBezTo>
                  <a:cubicBezTo>
                    <a:pt x="0" y="572"/>
                    <a:pt x="95" y="668"/>
                    <a:pt x="191" y="668"/>
                  </a:cubicBezTo>
                  <a:lnTo>
                    <a:pt x="334" y="668"/>
                  </a:lnTo>
                  <a:lnTo>
                    <a:pt x="334" y="787"/>
                  </a:lnTo>
                  <a:cubicBezTo>
                    <a:pt x="334" y="882"/>
                    <a:pt x="381" y="953"/>
                    <a:pt x="477" y="977"/>
                  </a:cubicBezTo>
                  <a:cubicBezTo>
                    <a:pt x="572" y="977"/>
                    <a:pt x="667" y="906"/>
                    <a:pt x="667" y="787"/>
                  </a:cubicBezTo>
                  <a:lnTo>
                    <a:pt x="667" y="668"/>
                  </a:lnTo>
                  <a:lnTo>
                    <a:pt x="810" y="668"/>
                  </a:lnTo>
                  <a:cubicBezTo>
                    <a:pt x="881" y="668"/>
                    <a:pt x="977" y="596"/>
                    <a:pt x="977" y="501"/>
                  </a:cubicBezTo>
                  <a:cubicBezTo>
                    <a:pt x="1000" y="406"/>
                    <a:pt x="905" y="310"/>
                    <a:pt x="810" y="310"/>
                  </a:cubicBezTo>
                  <a:lnTo>
                    <a:pt x="667" y="310"/>
                  </a:lnTo>
                  <a:lnTo>
                    <a:pt x="667" y="167"/>
                  </a:lnTo>
                  <a:cubicBezTo>
                    <a:pt x="667" y="72"/>
                    <a:pt x="596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5;p60">
              <a:extLst>
                <a:ext uri="{FF2B5EF4-FFF2-40B4-BE49-F238E27FC236}">
                  <a16:creationId xmlns:a16="http://schemas.microsoft.com/office/drawing/2014/main" id="{9D0DE1BD-DA11-FF7D-98A0-3F49D589A971}"/>
                </a:ext>
              </a:extLst>
            </p:cNvPr>
            <p:cNvSpPr/>
            <p:nvPr/>
          </p:nvSpPr>
          <p:spPr>
            <a:xfrm>
              <a:off x="4754622" y="3245001"/>
              <a:ext cx="32362" cy="31785"/>
            </a:xfrm>
            <a:custGeom>
              <a:avLst/>
              <a:gdLst/>
              <a:ahLst/>
              <a:cxnLst/>
              <a:rect l="l" t="t" r="r" b="b"/>
              <a:pathLst>
                <a:path w="954" h="937" extrusionOk="0">
                  <a:moveTo>
                    <a:pt x="471" y="0"/>
                  </a:moveTo>
                  <a:cubicBezTo>
                    <a:pt x="386" y="0"/>
                    <a:pt x="310" y="86"/>
                    <a:pt x="310" y="171"/>
                  </a:cubicBezTo>
                  <a:lnTo>
                    <a:pt x="310" y="290"/>
                  </a:lnTo>
                  <a:lnTo>
                    <a:pt x="191" y="290"/>
                  </a:lnTo>
                  <a:cubicBezTo>
                    <a:pt x="96" y="290"/>
                    <a:pt x="24" y="361"/>
                    <a:pt x="24" y="433"/>
                  </a:cubicBezTo>
                  <a:cubicBezTo>
                    <a:pt x="1" y="552"/>
                    <a:pt x="72" y="647"/>
                    <a:pt x="191" y="647"/>
                  </a:cubicBezTo>
                  <a:lnTo>
                    <a:pt x="310" y="647"/>
                  </a:lnTo>
                  <a:lnTo>
                    <a:pt x="310" y="766"/>
                  </a:lnTo>
                  <a:cubicBezTo>
                    <a:pt x="310" y="851"/>
                    <a:pt x="386" y="937"/>
                    <a:pt x="471" y="937"/>
                  </a:cubicBezTo>
                  <a:cubicBezTo>
                    <a:pt x="481" y="937"/>
                    <a:pt x="491" y="935"/>
                    <a:pt x="501" y="933"/>
                  </a:cubicBezTo>
                  <a:cubicBezTo>
                    <a:pt x="596" y="933"/>
                    <a:pt x="667" y="838"/>
                    <a:pt x="667" y="766"/>
                  </a:cubicBezTo>
                  <a:lnTo>
                    <a:pt x="667" y="647"/>
                  </a:lnTo>
                  <a:lnTo>
                    <a:pt x="763" y="647"/>
                  </a:lnTo>
                  <a:cubicBezTo>
                    <a:pt x="858" y="647"/>
                    <a:pt x="929" y="576"/>
                    <a:pt x="953" y="480"/>
                  </a:cubicBezTo>
                  <a:cubicBezTo>
                    <a:pt x="953" y="385"/>
                    <a:pt x="882" y="290"/>
                    <a:pt x="786" y="290"/>
                  </a:cubicBezTo>
                  <a:lnTo>
                    <a:pt x="667" y="290"/>
                  </a:lnTo>
                  <a:lnTo>
                    <a:pt x="667" y="171"/>
                  </a:lnTo>
                  <a:cubicBezTo>
                    <a:pt x="667" y="76"/>
                    <a:pt x="596" y="4"/>
                    <a:pt x="501" y="4"/>
                  </a:cubicBezTo>
                  <a:cubicBezTo>
                    <a:pt x="491" y="2"/>
                    <a:pt x="481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6;p60">
              <a:extLst>
                <a:ext uri="{FF2B5EF4-FFF2-40B4-BE49-F238E27FC236}">
                  <a16:creationId xmlns:a16="http://schemas.microsoft.com/office/drawing/2014/main" id="{D85E40D1-702B-46C8-A580-9CBD6BF11B37}"/>
                </a:ext>
              </a:extLst>
            </p:cNvPr>
            <p:cNvSpPr/>
            <p:nvPr/>
          </p:nvSpPr>
          <p:spPr>
            <a:xfrm>
              <a:off x="4799060" y="3487309"/>
              <a:ext cx="69507" cy="104854"/>
            </a:xfrm>
            <a:custGeom>
              <a:avLst/>
              <a:gdLst/>
              <a:ahLst/>
              <a:cxnLst/>
              <a:rect l="l" t="t" r="r" b="b"/>
              <a:pathLst>
                <a:path w="2049" h="3091" extrusionOk="0">
                  <a:moveTo>
                    <a:pt x="939" y="1"/>
                  </a:moveTo>
                  <a:cubicBezTo>
                    <a:pt x="858" y="1"/>
                    <a:pt x="786" y="66"/>
                    <a:pt x="786" y="148"/>
                  </a:cubicBezTo>
                  <a:cubicBezTo>
                    <a:pt x="762" y="244"/>
                    <a:pt x="834" y="339"/>
                    <a:pt x="929" y="339"/>
                  </a:cubicBezTo>
                  <a:lnTo>
                    <a:pt x="1548" y="434"/>
                  </a:lnTo>
                  <a:cubicBezTo>
                    <a:pt x="1620" y="458"/>
                    <a:pt x="1644" y="506"/>
                    <a:pt x="1644" y="529"/>
                  </a:cubicBezTo>
                  <a:cubicBezTo>
                    <a:pt x="1667" y="553"/>
                    <a:pt x="1667" y="601"/>
                    <a:pt x="1620" y="672"/>
                  </a:cubicBezTo>
                  <a:lnTo>
                    <a:pt x="977" y="1291"/>
                  </a:lnTo>
                  <a:cubicBezTo>
                    <a:pt x="881" y="1387"/>
                    <a:pt x="810" y="1553"/>
                    <a:pt x="858" y="1720"/>
                  </a:cubicBezTo>
                  <a:lnTo>
                    <a:pt x="1001" y="2601"/>
                  </a:lnTo>
                  <a:cubicBezTo>
                    <a:pt x="1001" y="2673"/>
                    <a:pt x="953" y="2696"/>
                    <a:pt x="953" y="2720"/>
                  </a:cubicBezTo>
                  <a:cubicBezTo>
                    <a:pt x="939" y="2734"/>
                    <a:pt x="917" y="2748"/>
                    <a:pt x="888" y="2748"/>
                  </a:cubicBezTo>
                  <a:cubicBezTo>
                    <a:pt x="866" y="2748"/>
                    <a:pt x="840" y="2740"/>
                    <a:pt x="810" y="2720"/>
                  </a:cubicBezTo>
                  <a:lnTo>
                    <a:pt x="286" y="2458"/>
                  </a:lnTo>
                  <a:cubicBezTo>
                    <a:pt x="254" y="2442"/>
                    <a:pt x="223" y="2434"/>
                    <a:pt x="193" y="2434"/>
                  </a:cubicBezTo>
                  <a:cubicBezTo>
                    <a:pt x="133" y="2434"/>
                    <a:pt x="80" y="2466"/>
                    <a:pt x="48" y="2530"/>
                  </a:cubicBezTo>
                  <a:cubicBezTo>
                    <a:pt x="0" y="2601"/>
                    <a:pt x="24" y="2720"/>
                    <a:pt x="119" y="2768"/>
                  </a:cubicBezTo>
                  <a:lnTo>
                    <a:pt x="643" y="3030"/>
                  </a:lnTo>
                  <a:cubicBezTo>
                    <a:pt x="716" y="3072"/>
                    <a:pt x="794" y="3090"/>
                    <a:pt x="870" y="3090"/>
                  </a:cubicBezTo>
                  <a:cubicBezTo>
                    <a:pt x="968" y="3090"/>
                    <a:pt x="1063" y="3060"/>
                    <a:pt x="1143" y="3006"/>
                  </a:cubicBezTo>
                  <a:cubicBezTo>
                    <a:pt x="1310" y="2887"/>
                    <a:pt x="1382" y="2720"/>
                    <a:pt x="1334" y="2530"/>
                  </a:cubicBezTo>
                  <a:lnTo>
                    <a:pt x="1191" y="1649"/>
                  </a:lnTo>
                  <a:cubicBezTo>
                    <a:pt x="1191" y="1601"/>
                    <a:pt x="1191" y="1553"/>
                    <a:pt x="1215" y="1530"/>
                  </a:cubicBezTo>
                  <a:lnTo>
                    <a:pt x="1858" y="910"/>
                  </a:lnTo>
                  <a:cubicBezTo>
                    <a:pt x="2001" y="791"/>
                    <a:pt x="2048" y="601"/>
                    <a:pt x="1977" y="410"/>
                  </a:cubicBezTo>
                  <a:cubicBezTo>
                    <a:pt x="1929" y="244"/>
                    <a:pt x="1786" y="125"/>
                    <a:pt x="1596" y="101"/>
                  </a:cubicBezTo>
                  <a:lnTo>
                    <a:pt x="977" y="5"/>
                  </a:lnTo>
                  <a:cubicBezTo>
                    <a:pt x="964" y="2"/>
                    <a:pt x="952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7;p60">
              <a:extLst>
                <a:ext uri="{FF2B5EF4-FFF2-40B4-BE49-F238E27FC236}">
                  <a16:creationId xmlns:a16="http://schemas.microsoft.com/office/drawing/2014/main" id="{B4382F85-9874-5E34-C1D7-27338B3BE0B3}"/>
                </a:ext>
              </a:extLst>
            </p:cNvPr>
            <p:cNvSpPr/>
            <p:nvPr/>
          </p:nvSpPr>
          <p:spPr>
            <a:xfrm>
              <a:off x="4715848" y="3447891"/>
              <a:ext cx="100207" cy="144272"/>
            </a:xfrm>
            <a:custGeom>
              <a:avLst/>
              <a:gdLst/>
              <a:ahLst/>
              <a:cxnLst/>
              <a:rect l="l" t="t" r="r" b="b"/>
              <a:pathLst>
                <a:path w="2954" h="4253" extrusionOk="0">
                  <a:moveTo>
                    <a:pt x="2239" y="1"/>
                  </a:moveTo>
                  <a:cubicBezTo>
                    <a:pt x="2048" y="1"/>
                    <a:pt x="1882" y="96"/>
                    <a:pt x="1810" y="262"/>
                  </a:cubicBezTo>
                  <a:lnTo>
                    <a:pt x="1429" y="1048"/>
                  </a:lnTo>
                  <a:cubicBezTo>
                    <a:pt x="1405" y="1096"/>
                    <a:pt x="1358" y="1120"/>
                    <a:pt x="1310" y="1120"/>
                  </a:cubicBezTo>
                  <a:lnTo>
                    <a:pt x="429" y="1263"/>
                  </a:lnTo>
                  <a:cubicBezTo>
                    <a:pt x="262" y="1287"/>
                    <a:pt x="96" y="1406"/>
                    <a:pt x="48" y="1572"/>
                  </a:cubicBezTo>
                  <a:cubicBezTo>
                    <a:pt x="0" y="1763"/>
                    <a:pt x="48" y="1953"/>
                    <a:pt x="167" y="2072"/>
                  </a:cubicBezTo>
                  <a:lnTo>
                    <a:pt x="810" y="2692"/>
                  </a:lnTo>
                  <a:cubicBezTo>
                    <a:pt x="834" y="2715"/>
                    <a:pt x="858" y="2763"/>
                    <a:pt x="858" y="2811"/>
                  </a:cubicBezTo>
                  <a:lnTo>
                    <a:pt x="691" y="3692"/>
                  </a:lnTo>
                  <a:cubicBezTo>
                    <a:pt x="667" y="3882"/>
                    <a:pt x="739" y="4049"/>
                    <a:pt x="882" y="4168"/>
                  </a:cubicBezTo>
                  <a:cubicBezTo>
                    <a:pt x="962" y="4222"/>
                    <a:pt x="1057" y="4252"/>
                    <a:pt x="1155" y="4252"/>
                  </a:cubicBezTo>
                  <a:cubicBezTo>
                    <a:pt x="1231" y="4252"/>
                    <a:pt x="1309" y="4234"/>
                    <a:pt x="1382" y="4192"/>
                  </a:cubicBezTo>
                  <a:lnTo>
                    <a:pt x="1906" y="3930"/>
                  </a:lnTo>
                  <a:lnTo>
                    <a:pt x="1929" y="3930"/>
                  </a:lnTo>
                  <a:cubicBezTo>
                    <a:pt x="2001" y="3882"/>
                    <a:pt x="2048" y="3763"/>
                    <a:pt x="2001" y="3692"/>
                  </a:cubicBezTo>
                  <a:cubicBezTo>
                    <a:pt x="1969" y="3628"/>
                    <a:pt x="1906" y="3596"/>
                    <a:pt x="1846" y="3596"/>
                  </a:cubicBezTo>
                  <a:cubicBezTo>
                    <a:pt x="1816" y="3596"/>
                    <a:pt x="1787" y="3604"/>
                    <a:pt x="1763" y="3620"/>
                  </a:cubicBezTo>
                  <a:lnTo>
                    <a:pt x="1239" y="3906"/>
                  </a:lnTo>
                  <a:cubicBezTo>
                    <a:pt x="1218" y="3913"/>
                    <a:pt x="1199" y="3916"/>
                    <a:pt x="1182" y="3916"/>
                  </a:cubicBezTo>
                  <a:cubicBezTo>
                    <a:pt x="1141" y="3916"/>
                    <a:pt x="1113" y="3899"/>
                    <a:pt x="1096" y="3882"/>
                  </a:cubicBezTo>
                  <a:cubicBezTo>
                    <a:pt x="1072" y="3882"/>
                    <a:pt x="1024" y="3835"/>
                    <a:pt x="1048" y="3763"/>
                  </a:cubicBezTo>
                  <a:lnTo>
                    <a:pt x="1191" y="2882"/>
                  </a:lnTo>
                  <a:cubicBezTo>
                    <a:pt x="1215" y="2715"/>
                    <a:pt x="1167" y="2549"/>
                    <a:pt x="1048" y="2453"/>
                  </a:cubicBezTo>
                  <a:lnTo>
                    <a:pt x="405" y="1834"/>
                  </a:lnTo>
                  <a:cubicBezTo>
                    <a:pt x="358" y="1763"/>
                    <a:pt x="381" y="1715"/>
                    <a:pt x="381" y="1691"/>
                  </a:cubicBezTo>
                  <a:cubicBezTo>
                    <a:pt x="381" y="1668"/>
                    <a:pt x="405" y="1620"/>
                    <a:pt x="477" y="1596"/>
                  </a:cubicBezTo>
                  <a:lnTo>
                    <a:pt x="1382" y="1477"/>
                  </a:lnTo>
                  <a:cubicBezTo>
                    <a:pt x="1525" y="1453"/>
                    <a:pt x="1667" y="1358"/>
                    <a:pt x="1739" y="1215"/>
                  </a:cubicBezTo>
                  <a:lnTo>
                    <a:pt x="2120" y="405"/>
                  </a:lnTo>
                  <a:cubicBezTo>
                    <a:pt x="2168" y="334"/>
                    <a:pt x="2215" y="334"/>
                    <a:pt x="2239" y="334"/>
                  </a:cubicBezTo>
                  <a:cubicBezTo>
                    <a:pt x="2263" y="334"/>
                    <a:pt x="2334" y="334"/>
                    <a:pt x="2358" y="405"/>
                  </a:cubicBezTo>
                  <a:lnTo>
                    <a:pt x="2620" y="905"/>
                  </a:lnTo>
                  <a:cubicBezTo>
                    <a:pt x="2636" y="969"/>
                    <a:pt x="2694" y="1001"/>
                    <a:pt x="2752" y="1001"/>
                  </a:cubicBezTo>
                  <a:cubicBezTo>
                    <a:pt x="2781" y="1001"/>
                    <a:pt x="2811" y="993"/>
                    <a:pt x="2834" y="977"/>
                  </a:cubicBezTo>
                  <a:cubicBezTo>
                    <a:pt x="2930" y="953"/>
                    <a:pt x="2953" y="834"/>
                    <a:pt x="2906" y="763"/>
                  </a:cubicBezTo>
                  <a:lnTo>
                    <a:pt x="2668" y="262"/>
                  </a:lnTo>
                  <a:cubicBezTo>
                    <a:pt x="2596" y="96"/>
                    <a:pt x="2430" y="1"/>
                    <a:pt x="2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>
            <a:spLocks noGrp="1"/>
          </p:cNvSpPr>
          <p:nvPr>
            <p:ph type="title"/>
          </p:nvPr>
        </p:nvSpPr>
        <p:spPr>
          <a:xfrm>
            <a:off x="2083375" y="1530300"/>
            <a:ext cx="4977250" cy="20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000" dirty="0"/>
              <a:t>資 料 庫 設 計</a:t>
            </a:r>
            <a:endParaRPr sz="5000" dirty="0"/>
          </a:p>
        </p:txBody>
      </p:sp>
      <p:sp>
        <p:nvSpPr>
          <p:cNvPr id="387" name="Google Shape;387;p43"/>
          <p:cNvSpPr/>
          <p:nvPr/>
        </p:nvSpPr>
        <p:spPr>
          <a:xfrm>
            <a:off x="1453675" y="2257050"/>
            <a:ext cx="629700" cy="6294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708" y="2374834"/>
            <a:ext cx="391654" cy="39371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3"/>
          <p:cNvSpPr/>
          <p:nvPr/>
        </p:nvSpPr>
        <p:spPr>
          <a:xfrm>
            <a:off x="7060625" y="2257050"/>
            <a:ext cx="629700" cy="6294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658" y="2374834"/>
            <a:ext cx="391654" cy="393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3"/>
          <p:cNvCxnSpPr>
            <a:stCxn id="389" idx="3"/>
          </p:cNvCxnSpPr>
          <p:nvPr/>
        </p:nvCxnSpPr>
        <p:spPr>
          <a:xfrm>
            <a:off x="7690325" y="2571750"/>
            <a:ext cx="190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3"/>
          <p:cNvCxnSpPr>
            <a:stCxn id="387" idx="1"/>
          </p:cNvCxnSpPr>
          <p:nvPr/>
        </p:nvCxnSpPr>
        <p:spPr>
          <a:xfrm rot="10800000">
            <a:off x="-108125" y="2571750"/>
            <a:ext cx="156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637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D5BA38-6D84-457B-B67E-B8C907A66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5"/>
          <a:stretch/>
        </p:blipFill>
        <p:spPr>
          <a:xfrm>
            <a:off x="951852" y="73419"/>
            <a:ext cx="7805870" cy="49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9ABBEBF-B2E3-82CD-76FA-C9DDE465D503}"/>
              </a:ext>
            </a:extLst>
          </p:cNvPr>
          <p:cNvSpPr txBox="1"/>
          <p:nvPr/>
        </p:nvSpPr>
        <p:spPr>
          <a:xfrm>
            <a:off x="1004579" y="563345"/>
            <a:ext cx="1080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會員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Members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7AF4F4-621A-B336-543E-80A1F5958329}"/>
              </a:ext>
            </a:extLst>
          </p:cNvPr>
          <p:cNvSpPr txBox="1"/>
          <p:nvPr/>
        </p:nvSpPr>
        <p:spPr>
          <a:xfrm>
            <a:off x="2579874" y="3995379"/>
            <a:ext cx="840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訂單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Orders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49DBCF-2075-74F1-019E-6954F6F466EF}"/>
              </a:ext>
            </a:extLst>
          </p:cNvPr>
          <p:cNvSpPr txBox="1"/>
          <p:nvPr/>
        </p:nvSpPr>
        <p:spPr>
          <a:xfrm>
            <a:off x="3630940" y="563346"/>
            <a:ext cx="1043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商品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Products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67749D-CE55-2C6C-17F9-CECEAE013FDD}"/>
              </a:ext>
            </a:extLst>
          </p:cNvPr>
          <p:cNvSpPr txBox="1"/>
          <p:nvPr/>
        </p:nvSpPr>
        <p:spPr>
          <a:xfrm>
            <a:off x="1018180" y="2809753"/>
            <a:ext cx="1056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收藏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Favorites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64EBBF0-62E0-84BB-0CC5-4DBBAB2730EA}"/>
              </a:ext>
            </a:extLst>
          </p:cNvPr>
          <p:cNvSpPr txBox="1"/>
          <p:nvPr/>
        </p:nvSpPr>
        <p:spPr>
          <a:xfrm>
            <a:off x="2227214" y="2809753"/>
            <a:ext cx="1545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購物車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Shopping Cart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901C3E4-AAAF-4F06-B0A6-1D07ED2EC1F5}"/>
              </a:ext>
            </a:extLst>
          </p:cNvPr>
          <p:cNvSpPr txBox="1"/>
          <p:nvPr/>
        </p:nvSpPr>
        <p:spPr>
          <a:xfrm>
            <a:off x="7308693" y="1978754"/>
            <a:ext cx="1061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規格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Spec</a:t>
            </a: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(Ex.</a:t>
            </a:r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 顏色</a:t>
            </a:r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)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0338E8-74D1-2EC1-999F-03FAE6174DC0}"/>
              </a:ext>
            </a:extLst>
          </p:cNvPr>
          <p:cNvSpPr txBox="1"/>
          <p:nvPr/>
        </p:nvSpPr>
        <p:spPr>
          <a:xfrm>
            <a:off x="6151471" y="1978756"/>
            <a:ext cx="1026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付款方式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Payment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FFE7C61-06AF-E170-D7AE-AA58658811C8}"/>
              </a:ext>
            </a:extLst>
          </p:cNvPr>
          <p:cNvSpPr txBox="1"/>
          <p:nvPr/>
        </p:nvSpPr>
        <p:spPr>
          <a:xfrm>
            <a:off x="4923718" y="1978756"/>
            <a:ext cx="1096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物流方式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Shipment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863D85-1E1D-BE6F-9660-C56B9F8AD3D8}"/>
              </a:ext>
            </a:extLst>
          </p:cNvPr>
          <p:cNvSpPr txBox="1"/>
          <p:nvPr/>
        </p:nvSpPr>
        <p:spPr>
          <a:xfrm>
            <a:off x="7558663" y="563345"/>
            <a:ext cx="1063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主分類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Category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1C1B4C3-7DE7-7F7F-6B8F-BBBDFCE154DD}"/>
              </a:ext>
            </a:extLst>
          </p:cNvPr>
          <p:cNvSpPr txBox="1"/>
          <p:nvPr/>
        </p:nvSpPr>
        <p:spPr>
          <a:xfrm>
            <a:off x="7308693" y="3164382"/>
            <a:ext cx="1061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子規格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DM Sans" pitchFamily="2" charset="0"/>
              </a:rPr>
              <a:t>SubSpec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(Ex.</a:t>
            </a:r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 尺寸</a:t>
            </a:r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)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291B89-65AA-D083-F67C-9198DF1FDFC5}"/>
              </a:ext>
            </a:extLst>
          </p:cNvPr>
          <p:cNvSpPr txBox="1"/>
          <p:nvPr/>
        </p:nvSpPr>
        <p:spPr>
          <a:xfrm>
            <a:off x="5437974" y="563345"/>
            <a:ext cx="1426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子分類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DM Sans" pitchFamily="2" charset="0"/>
              </a:rPr>
              <a:t>SubCategory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78E26424-A431-D461-D3B8-0184D2952879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rot="16200000" flipH="1">
            <a:off x="4993418" y="307581"/>
            <a:ext cx="830635" cy="25117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42915FD4-0388-29E2-980A-34EA7FBDA02D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5580847" y="-279848"/>
            <a:ext cx="830633" cy="36865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56A52BF-51E4-CEDB-6616-12498F603F52}"/>
              </a:ext>
            </a:extLst>
          </p:cNvPr>
          <p:cNvCxnSpPr>
            <a:stCxn id="13" idx="1"/>
            <a:endCxn id="15" idx="3"/>
          </p:cNvCxnSpPr>
          <p:nvPr/>
        </p:nvCxnSpPr>
        <p:spPr>
          <a:xfrm flipH="1">
            <a:off x="6864968" y="855733"/>
            <a:ext cx="693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74E1F363-B9EC-BF7B-382F-9DA0EA901486}"/>
              </a:ext>
            </a:extLst>
          </p:cNvPr>
          <p:cNvCxnSpPr>
            <a:stCxn id="15" idx="1"/>
            <a:endCxn id="6" idx="3"/>
          </p:cNvCxnSpPr>
          <p:nvPr/>
        </p:nvCxnSpPr>
        <p:spPr>
          <a:xfrm flipH="1">
            <a:off x="4674817" y="855733"/>
            <a:ext cx="7631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C09B5EC8-1E9F-EC75-B52A-CBB2CFED9E4A}"/>
              </a:ext>
            </a:extLst>
          </p:cNvPr>
          <p:cNvCxnSpPr>
            <a:stCxn id="6" idx="1"/>
            <a:endCxn id="9" idx="0"/>
          </p:cNvCxnSpPr>
          <p:nvPr/>
        </p:nvCxnSpPr>
        <p:spPr>
          <a:xfrm rot="10800000" flipV="1">
            <a:off x="3000022" y="855733"/>
            <a:ext cx="630918" cy="19540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7A632ABA-74E3-B688-09FD-657634B86079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 flipH="1">
            <a:off x="1546530" y="855733"/>
            <a:ext cx="538794" cy="1954020"/>
          </a:xfrm>
          <a:prstGeom prst="bentConnector4">
            <a:avLst>
              <a:gd name="adj1" fmla="val -170200"/>
              <a:gd name="adj2" fmla="val 574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F522E5D5-2064-3BE3-646F-C515CA435CAD}"/>
              </a:ext>
            </a:extLst>
          </p:cNvPr>
          <p:cNvCxnSpPr>
            <a:stCxn id="9" idx="2"/>
            <a:endCxn id="5" idx="0"/>
          </p:cNvCxnSpPr>
          <p:nvPr/>
        </p:nvCxnSpPr>
        <p:spPr>
          <a:xfrm>
            <a:off x="3000022" y="3394528"/>
            <a:ext cx="0" cy="60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FB33D6FB-F824-182C-6C41-36EFF805B464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7839448" y="2809751"/>
            <a:ext cx="0" cy="354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6937D738-8243-F57B-0A71-3D5C8DDF5370}"/>
              </a:ext>
            </a:extLst>
          </p:cNvPr>
          <p:cNvCxnSpPr>
            <a:stCxn id="4" idx="0"/>
            <a:endCxn id="6" idx="0"/>
          </p:cNvCxnSpPr>
          <p:nvPr/>
        </p:nvCxnSpPr>
        <p:spPr>
          <a:xfrm rot="16200000" flipH="1">
            <a:off x="2848914" y="-740618"/>
            <a:ext cx="1" cy="2607927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接點: 肘形 65">
            <a:extLst>
              <a:ext uri="{FF2B5EF4-FFF2-40B4-BE49-F238E27FC236}">
                <a16:creationId xmlns:a16="http://schemas.microsoft.com/office/drawing/2014/main" id="{CBB2BB7D-521B-BB88-B76F-B2EA65C44CB5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rot="16200000" flipH="1">
            <a:off x="4397175" y="903825"/>
            <a:ext cx="830635" cy="13192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9CC43A8-C352-FF2B-0CA0-A6AB97C52EE8}"/>
              </a:ext>
            </a:extLst>
          </p:cNvPr>
          <p:cNvSpPr txBox="1"/>
          <p:nvPr/>
        </p:nvSpPr>
        <p:spPr>
          <a:xfrm>
            <a:off x="3833720" y="1986975"/>
            <a:ext cx="63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DM Sans" pitchFamily="2" charset="0"/>
              </a:rPr>
              <a:t>評價</a:t>
            </a:r>
            <a:endParaRPr lang="en-US" altLang="zh-TW" sz="1600" dirty="0">
              <a:solidFill>
                <a:schemeClr val="tx1"/>
              </a:solidFill>
              <a:latin typeface="DM Sans" pitchFamily="2" charset="0"/>
            </a:endParaRPr>
          </a:p>
          <a:p>
            <a:pPr algn="ctr"/>
            <a:r>
              <a:rPr lang="en-US" altLang="zh-TW" sz="1600" dirty="0">
                <a:solidFill>
                  <a:schemeClr val="tx1"/>
                </a:solidFill>
                <a:latin typeface="DM Sans" pitchFamily="2" charset="0"/>
              </a:rPr>
              <a:t>Rank</a:t>
            </a:r>
            <a:endParaRPr lang="zh-TW" altLang="en-US" sz="1600" dirty="0">
              <a:solidFill>
                <a:schemeClr val="tx1"/>
              </a:solidFill>
              <a:latin typeface="DM Sans" pitchFamily="2" charset="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1120D1E1-0CC3-658F-CF90-D5BFF59C7855}"/>
              </a:ext>
            </a:extLst>
          </p:cNvPr>
          <p:cNvCxnSpPr>
            <a:stCxn id="6" idx="2"/>
            <a:endCxn id="67" idx="0"/>
          </p:cNvCxnSpPr>
          <p:nvPr/>
        </p:nvCxnSpPr>
        <p:spPr>
          <a:xfrm flipH="1">
            <a:off x="4152878" y="1148121"/>
            <a:ext cx="1" cy="83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B6B3C1A3-F981-9566-BA62-E63145E3C9CA}"/>
              </a:ext>
            </a:extLst>
          </p:cNvPr>
          <p:cNvCxnSpPr>
            <a:stCxn id="5" idx="3"/>
            <a:endCxn id="67" idx="2"/>
          </p:cNvCxnSpPr>
          <p:nvPr/>
        </p:nvCxnSpPr>
        <p:spPr>
          <a:xfrm flipV="1">
            <a:off x="3420169" y="2571750"/>
            <a:ext cx="732709" cy="17160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Google Shape;948;p60">
            <a:extLst>
              <a:ext uri="{FF2B5EF4-FFF2-40B4-BE49-F238E27FC236}">
                <a16:creationId xmlns:a16="http://schemas.microsoft.com/office/drawing/2014/main" id="{5719F4CE-032D-01CD-D1D2-D2B507764289}"/>
              </a:ext>
            </a:extLst>
          </p:cNvPr>
          <p:cNvSpPr/>
          <p:nvPr/>
        </p:nvSpPr>
        <p:spPr>
          <a:xfrm>
            <a:off x="6115739" y="3995379"/>
            <a:ext cx="443537" cy="401880"/>
          </a:xfrm>
          <a:custGeom>
            <a:avLst/>
            <a:gdLst/>
            <a:ahLst/>
            <a:cxnLst/>
            <a:rect l="l" t="t" r="r" b="b"/>
            <a:pathLst>
              <a:path w="13075" h="11847" extrusionOk="0">
                <a:moveTo>
                  <a:pt x="10152" y="1111"/>
                </a:moveTo>
                <a:cubicBezTo>
                  <a:pt x="10302" y="1111"/>
                  <a:pt x="10416" y="1146"/>
                  <a:pt x="10478" y="1221"/>
                </a:cubicBezTo>
                <a:cubicBezTo>
                  <a:pt x="10645" y="1388"/>
                  <a:pt x="10645" y="1912"/>
                  <a:pt x="10145" y="2864"/>
                </a:cubicBezTo>
                <a:cubicBezTo>
                  <a:pt x="9645" y="2388"/>
                  <a:pt x="9073" y="2007"/>
                  <a:pt x="8430" y="1793"/>
                </a:cubicBezTo>
                <a:cubicBezTo>
                  <a:pt x="8907" y="1507"/>
                  <a:pt x="9335" y="1293"/>
                  <a:pt x="9669" y="1197"/>
                </a:cubicBezTo>
                <a:cubicBezTo>
                  <a:pt x="9851" y="1140"/>
                  <a:pt x="10016" y="1111"/>
                  <a:pt x="10152" y="1111"/>
                </a:cubicBezTo>
                <a:close/>
                <a:moveTo>
                  <a:pt x="6454" y="1864"/>
                </a:moveTo>
                <a:lnTo>
                  <a:pt x="6454" y="1864"/>
                </a:lnTo>
                <a:cubicBezTo>
                  <a:pt x="5954" y="2531"/>
                  <a:pt x="5311" y="3269"/>
                  <a:pt x="4620" y="3960"/>
                </a:cubicBezTo>
                <a:cubicBezTo>
                  <a:pt x="3906" y="4674"/>
                  <a:pt x="3167" y="5317"/>
                  <a:pt x="2524" y="5793"/>
                </a:cubicBezTo>
                <a:cubicBezTo>
                  <a:pt x="2596" y="4817"/>
                  <a:pt x="3024" y="3864"/>
                  <a:pt x="3763" y="3126"/>
                </a:cubicBezTo>
                <a:cubicBezTo>
                  <a:pt x="4501" y="2388"/>
                  <a:pt x="5454" y="1959"/>
                  <a:pt x="6454" y="1864"/>
                </a:cubicBezTo>
                <a:close/>
                <a:moveTo>
                  <a:pt x="6882" y="1864"/>
                </a:moveTo>
                <a:cubicBezTo>
                  <a:pt x="7335" y="1864"/>
                  <a:pt x="7787" y="1936"/>
                  <a:pt x="8216" y="2078"/>
                </a:cubicBezTo>
                <a:cubicBezTo>
                  <a:pt x="7787" y="2840"/>
                  <a:pt x="7025" y="3817"/>
                  <a:pt x="6073" y="4817"/>
                </a:cubicBezTo>
                <a:cubicBezTo>
                  <a:pt x="6001" y="4888"/>
                  <a:pt x="6001" y="4984"/>
                  <a:pt x="6073" y="5055"/>
                </a:cubicBezTo>
                <a:cubicBezTo>
                  <a:pt x="6108" y="5091"/>
                  <a:pt x="6156" y="5109"/>
                  <a:pt x="6201" y="5109"/>
                </a:cubicBezTo>
                <a:cubicBezTo>
                  <a:pt x="6245" y="5109"/>
                  <a:pt x="6287" y="5091"/>
                  <a:pt x="6311" y="5055"/>
                </a:cubicBezTo>
                <a:cubicBezTo>
                  <a:pt x="7311" y="4031"/>
                  <a:pt x="8121" y="2983"/>
                  <a:pt x="8549" y="2197"/>
                </a:cubicBezTo>
                <a:cubicBezTo>
                  <a:pt x="8740" y="2293"/>
                  <a:pt x="8930" y="2388"/>
                  <a:pt x="9121" y="2507"/>
                </a:cubicBezTo>
                <a:cubicBezTo>
                  <a:pt x="8716" y="3341"/>
                  <a:pt x="7740" y="4603"/>
                  <a:pt x="6501" y="5841"/>
                </a:cubicBezTo>
                <a:cubicBezTo>
                  <a:pt x="5263" y="7103"/>
                  <a:pt x="4001" y="8080"/>
                  <a:pt x="3144" y="8484"/>
                </a:cubicBezTo>
                <a:cubicBezTo>
                  <a:pt x="3024" y="8294"/>
                  <a:pt x="2929" y="8103"/>
                  <a:pt x="2858" y="7913"/>
                </a:cubicBezTo>
                <a:cubicBezTo>
                  <a:pt x="3644" y="7460"/>
                  <a:pt x="4691" y="6651"/>
                  <a:pt x="5739" y="5627"/>
                </a:cubicBezTo>
                <a:cubicBezTo>
                  <a:pt x="5811" y="5555"/>
                  <a:pt x="5811" y="5460"/>
                  <a:pt x="5739" y="5389"/>
                </a:cubicBezTo>
                <a:cubicBezTo>
                  <a:pt x="5704" y="5353"/>
                  <a:pt x="5662" y="5335"/>
                  <a:pt x="5620" y="5335"/>
                </a:cubicBezTo>
                <a:cubicBezTo>
                  <a:pt x="5579" y="5335"/>
                  <a:pt x="5537" y="5353"/>
                  <a:pt x="5501" y="5389"/>
                </a:cubicBezTo>
                <a:cubicBezTo>
                  <a:pt x="4477" y="6365"/>
                  <a:pt x="3501" y="7151"/>
                  <a:pt x="2715" y="7580"/>
                </a:cubicBezTo>
                <a:cubicBezTo>
                  <a:pt x="2572" y="7175"/>
                  <a:pt x="2501" y="6698"/>
                  <a:pt x="2501" y="6246"/>
                </a:cubicBezTo>
                <a:cubicBezTo>
                  <a:pt x="3215" y="5722"/>
                  <a:pt x="4049" y="5008"/>
                  <a:pt x="4858" y="4198"/>
                </a:cubicBezTo>
                <a:lnTo>
                  <a:pt x="4858" y="4222"/>
                </a:lnTo>
                <a:cubicBezTo>
                  <a:pt x="5644" y="3412"/>
                  <a:pt x="6359" y="2578"/>
                  <a:pt x="6882" y="1864"/>
                </a:cubicBezTo>
                <a:close/>
                <a:moveTo>
                  <a:pt x="9407" y="2698"/>
                </a:moveTo>
                <a:cubicBezTo>
                  <a:pt x="9597" y="2840"/>
                  <a:pt x="9788" y="3007"/>
                  <a:pt x="9954" y="3174"/>
                </a:cubicBezTo>
                <a:cubicBezTo>
                  <a:pt x="9264" y="4365"/>
                  <a:pt x="8192" y="5627"/>
                  <a:pt x="7240" y="6579"/>
                </a:cubicBezTo>
                <a:cubicBezTo>
                  <a:pt x="6263" y="7556"/>
                  <a:pt x="5025" y="8627"/>
                  <a:pt x="3834" y="9318"/>
                </a:cubicBezTo>
                <a:cubicBezTo>
                  <a:pt x="3644" y="9151"/>
                  <a:pt x="3501" y="8961"/>
                  <a:pt x="3334" y="8770"/>
                </a:cubicBezTo>
                <a:cubicBezTo>
                  <a:pt x="4215" y="8342"/>
                  <a:pt x="5501" y="7341"/>
                  <a:pt x="6740" y="6103"/>
                </a:cubicBezTo>
                <a:cubicBezTo>
                  <a:pt x="7978" y="4865"/>
                  <a:pt x="8978" y="3579"/>
                  <a:pt x="9407" y="2698"/>
                </a:cubicBezTo>
                <a:close/>
                <a:moveTo>
                  <a:pt x="2429" y="7794"/>
                </a:moveTo>
                <a:cubicBezTo>
                  <a:pt x="2643" y="8413"/>
                  <a:pt x="3024" y="9008"/>
                  <a:pt x="3501" y="9485"/>
                </a:cubicBezTo>
                <a:cubicBezTo>
                  <a:pt x="2892" y="9820"/>
                  <a:pt x="2468" y="9940"/>
                  <a:pt x="2191" y="9940"/>
                </a:cubicBezTo>
                <a:cubicBezTo>
                  <a:pt x="2035" y="9940"/>
                  <a:pt x="1926" y="9902"/>
                  <a:pt x="1858" y="9842"/>
                </a:cubicBezTo>
                <a:cubicBezTo>
                  <a:pt x="1739" y="9699"/>
                  <a:pt x="1715" y="9413"/>
                  <a:pt x="1834" y="9032"/>
                </a:cubicBezTo>
                <a:cubicBezTo>
                  <a:pt x="1929" y="8675"/>
                  <a:pt x="2143" y="8246"/>
                  <a:pt x="2429" y="7794"/>
                </a:cubicBezTo>
                <a:close/>
                <a:moveTo>
                  <a:pt x="11002" y="4960"/>
                </a:moveTo>
                <a:cubicBezTo>
                  <a:pt x="11121" y="5341"/>
                  <a:pt x="11169" y="5746"/>
                  <a:pt x="11193" y="6127"/>
                </a:cubicBezTo>
                <a:cubicBezTo>
                  <a:pt x="10717" y="6817"/>
                  <a:pt x="10145" y="7532"/>
                  <a:pt x="9478" y="8222"/>
                </a:cubicBezTo>
                <a:cubicBezTo>
                  <a:pt x="9407" y="8294"/>
                  <a:pt x="9431" y="8389"/>
                  <a:pt x="9478" y="8461"/>
                </a:cubicBezTo>
                <a:cubicBezTo>
                  <a:pt x="9514" y="8496"/>
                  <a:pt x="9562" y="8514"/>
                  <a:pt x="9606" y="8514"/>
                </a:cubicBezTo>
                <a:cubicBezTo>
                  <a:pt x="9651" y="8514"/>
                  <a:pt x="9693" y="8496"/>
                  <a:pt x="9716" y="8461"/>
                </a:cubicBezTo>
                <a:cubicBezTo>
                  <a:pt x="10240" y="7913"/>
                  <a:pt x="10717" y="7341"/>
                  <a:pt x="11145" y="6794"/>
                </a:cubicBezTo>
                <a:lnTo>
                  <a:pt x="11145" y="6794"/>
                </a:lnTo>
                <a:cubicBezTo>
                  <a:pt x="11002" y="7722"/>
                  <a:pt x="10574" y="8604"/>
                  <a:pt x="9907" y="9270"/>
                </a:cubicBezTo>
                <a:cubicBezTo>
                  <a:pt x="9240" y="9913"/>
                  <a:pt x="8383" y="10366"/>
                  <a:pt x="7454" y="10485"/>
                </a:cubicBezTo>
                <a:cubicBezTo>
                  <a:pt x="8002" y="10056"/>
                  <a:pt x="8597" y="9580"/>
                  <a:pt x="9145" y="9032"/>
                </a:cubicBezTo>
                <a:cubicBezTo>
                  <a:pt x="9216" y="8961"/>
                  <a:pt x="9216" y="8865"/>
                  <a:pt x="9169" y="8794"/>
                </a:cubicBezTo>
                <a:cubicBezTo>
                  <a:pt x="9133" y="8758"/>
                  <a:pt x="9085" y="8740"/>
                  <a:pt x="9038" y="8740"/>
                </a:cubicBezTo>
                <a:cubicBezTo>
                  <a:pt x="8990" y="8740"/>
                  <a:pt x="8942" y="8758"/>
                  <a:pt x="8907" y="8794"/>
                </a:cubicBezTo>
                <a:cubicBezTo>
                  <a:pt x="8216" y="9461"/>
                  <a:pt x="7478" y="10056"/>
                  <a:pt x="6787" y="10532"/>
                </a:cubicBezTo>
                <a:cubicBezTo>
                  <a:pt x="6382" y="10532"/>
                  <a:pt x="6001" y="10461"/>
                  <a:pt x="5596" y="10342"/>
                </a:cubicBezTo>
                <a:cubicBezTo>
                  <a:pt x="6644" y="9651"/>
                  <a:pt x="7644" y="8794"/>
                  <a:pt x="8549" y="7889"/>
                </a:cubicBezTo>
                <a:cubicBezTo>
                  <a:pt x="9431" y="7008"/>
                  <a:pt x="10288" y="5984"/>
                  <a:pt x="11002" y="4960"/>
                </a:cubicBezTo>
                <a:close/>
                <a:moveTo>
                  <a:pt x="11132" y="347"/>
                </a:moveTo>
                <a:cubicBezTo>
                  <a:pt x="11456" y="347"/>
                  <a:pt x="11712" y="430"/>
                  <a:pt x="11883" y="602"/>
                </a:cubicBezTo>
                <a:cubicBezTo>
                  <a:pt x="12312" y="1031"/>
                  <a:pt x="12217" y="2007"/>
                  <a:pt x="11574" y="3293"/>
                </a:cubicBezTo>
                <a:cubicBezTo>
                  <a:pt x="11383" y="3674"/>
                  <a:pt x="11169" y="4055"/>
                  <a:pt x="10907" y="4460"/>
                </a:cubicBezTo>
                <a:cubicBezTo>
                  <a:pt x="10169" y="5603"/>
                  <a:pt x="9240" y="6698"/>
                  <a:pt x="8287" y="7651"/>
                </a:cubicBezTo>
                <a:cubicBezTo>
                  <a:pt x="7073" y="8865"/>
                  <a:pt x="5477" y="10151"/>
                  <a:pt x="3953" y="10914"/>
                </a:cubicBezTo>
                <a:cubicBezTo>
                  <a:pt x="3175" y="11303"/>
                  <a:pt x="2510" y="11500"/>
                  <a:pt x="2011" y="11500"/>
                </a:cubicBezTo>
                <a:cubicBezTo>
                  <a:pt x="1686" y="11500"/>
                  <a:pt x="1431" y="11416"/>
                  <a:pt x="1262" y="11247"/>
                </a:cubicBezTo>
                <a:cubicBezTo>
                  <a:pt x="691" y="10675"/>
                  <a:pt x="1096" y="9151"/>
                  <a:pt x="2286" y="7318"/>
                </a:cubicBezTo>
                <a:cubicBezTo>
                  <a:pt x="2286" y="7318"/>
                  <a:pt x="2286" y="7341"/>
                  <a:pt x="2286" y="7341"/>
                </a:cubicBezTo>
                <a:cubicBezTo>
                  <a:pt x="1786" y="8151"/>
                  <a:pt x="1048" y="9508"/>
                  <a:pt x="1619" y="10080"/>
                </a:cubicBezTo>
                <a:cubicBezTo>
                  <a:pt x="1765" y="10225"/>
                  <a:pt x="1964" y="10284"/>
                  <a:pt x="2191" y="10284"/>
                </a:cubicBezTo>
                <a:cubicBezTo>
                  <a:pt x="2859" y="10284"/>
                  <a:pt x="3771" y="9775"/>
                  <a:pt x="4287" y="9437"/>
                </a:cubicBezTo>
                <a:cubicBezTo>
                  <a:pt x="5454" y="8723"/>
                  <a:pt x="6620" y="7699"/>
                  <a:pt x="7573" y="6722"/>
                </a:cubicBezTo>
                <a:cubicBezTo>
                  <a:pt x="9693" y="4579"/>
                  <a:pt x="11574" y="1816"/>
                  <a:pt x="10717" y="983"/>
                </a:cubicBezTo>
                <a:cubicBezTo>
                  <a:pt x="10573" y="833"/>
                  <a:pt x="10373" y="772"/>
                  <a:pt x="10142" y="772"/>
                </a:cubicBezTo>
                <a:cubicBezTo>
                  <a:pt x="9487" y="772"/>
                  <a:pt x="8582" y="1263"/>
                  <a:pt x="8002" y="1650"/>
                </a:cubicBezTo>
                <a:lnTo>
                  <a:pt x="7954" y="1650"/>
                </a:lnTo>
                <a:cubicBezTo>
                  <a:pt x="9254" y="800"/>
                  <a:pt x="10378" y="347"/>
                  <a:pt x="11132" y="347"/>
                </a:cubicBezTo>
                <a:close/>
                <a:moveTo>
                  <a:pt x="11143" y="1"/>
                </a:moveTo>
                <a:cubicBezTo>
                  <a:pt x="9966" y="1"/>
                  <a:pt x="8369" y="931"/>
                  <a:pt x="7478" y="1554"/>
                </a:cubicBezTo>
                <a:cubicBezTo>
                  <a:pt x="7263" y="1531"/>
                  <a:pt x="7049" y="1507"/>
                  <a:pt x="6835" y="1507"/>
                </a:cubicBezTo>
                <a:lnTo>
                  <a:pt x="6787" y="1507"/>
                </a:lnTo>
                <a:cubicBezTo>
                  <a:pt x="5549" y="1507"/>
                  <a:pt x="4406" y="2007"/>
                  <a:pt x="3525" y="2888"/>
                </a:cubicBezTo>
                <a:cubicBezTo>
                  <a:pt x="2453" y="3960"/>
                  <a:pt x="2000" y="5436"/>
                  <a:pt x="2191" y="6841"/>
                </a:cubicBezTo>
                <a:cubicBezTo>
                  <a:pt x="1381" y="8032"/>
                  <a:pt x="0" y="10461"/>
                  <a:pt x="1000" y="11485"/>
                </a:cubicBezTo>
                <a:cubicBezTo>
                  <a:pt x="1262" y="11747"/>
                  <a:pt x="1614" y="11847"/>
                  <a:pt x="1999" y="11847"/>
                </a:cubicBezTo>
                <a:cubicBezTo>
                  <a:pt x="2700" y="11847"/>
                  <a:pt x="3512" y="11515"/>
                  <a:pt x="4096" y="11223"/>
                </a:cubicBezTo>
                <a:cubicBezTo>
                  <a:pt x="4477" y="11056"/>
                  <a:pt x="4834" y="10842"/>
                  <a:pt x="5239" y="10604"/>
                </a:cubicBezTo>
                <a:cubicBezTo>
                  <a:pt x="5750" y="10792"/>
                  <a:pt x="6294" y="10887"/>
                  <a:pt x="6841" y="10887"/>
                </a:cubicBezTo>
                <a:cubicBezTo>
                  <a:pt x="8029" y="10887"/>
                  <a:pt x="9232" y="10438"/>
                  <a:pt x="10145" y="9508"/>
                </a:cubicBezTo>
                <a:cubicBezTo>
                  <a:pt x="11502" y="8151"/>
                  <a:pt x="11836" y="6222"/>
                  <a:pt x="11240" y="4579"/>
                </a:cubicBezTo>
                <a:cubicBezTo>
                  <a:pt x="11955" y="3460"/>
                  <a:pt x="13074" y="1293"/>
                  <a:pt x="12145" y="364"/>
                </a:cubicBezTo>
                <a:cubicBezTo>
                  <a:pt x="11888" y="106"/>
                  <a:pt x="11539" y="1"/>
                  <a:pt x="111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817;p60">
            <a:extLst>
              <a:ext uri="{FF2B5EF4-FFF2-40B4-BE49-F238E27FC236}">
                <a16:creationId xmlns:a16="http://schemas.microsoft.com/office/drawing/2014/main" id="{E4AE96BE-56A9-9777-4340-5B5E2B0A7A4D}"/>
              </a:ext>
            </a:extLst>
          </p:cNvPr>
          <p:cNvGrpSpPr/>
          <p:nvPr/>
        </p:nvGrpSpPr>
        <p:grpSpPr>
          <a:xfrm>
            <a:off x="5149170" y="3378449"/>
            <a:ext cx="403135" cy="401812"/>
            <a:chOff x="6745974" y="3210909"/>
            <a:chExt cx="403135" cy="401812"/>
          </a:xfrm>
        </p:grpSpPr>
        <p:sp>
          <p:nvSpPr>
            <p:cNvPr id="77" name="Google Shape;818;p60">
              <a:extLst>
                <a:ext uri="{FF2B5EF4-FFF2-40B4-BE49-F238E27FC236}">
                  <a16:creationId xmlns:a16="http://schemas.microsoft.com/office/drawing/2014/main" id="{8B113469-7427-6410-FE2E-37B30057FBBE}"/>
                </a:ext>
              </a:extLst>
            </p:cNvPr>
            <p:cNvSpPr/>
            <p:nvPr/>
          </p:nvSpPr>
          <p:spPr>
            <a:xfrm>
              <a:off x="6745974" y="3210909"/>
              <a:ext cx="403135" cy="401812"/>
            </a:xfrm>
            <a:custGeom>
              <a:avLst/>
              <a:gdLst/>
              <a:ahLst/>
              <a:cxnLst/>
              <a:rect l="l" t="t" r="r" b="b"/>
              <a:pathLst>
                <a:path w="11884" h="11845" extrusionOk="0">
                  <a:moveTo>
                    <a:pt x="4847" y="0"/>
                  </a:moveTo>
                  <a:cubicBezTo>
                    <a:pt x="4819" y="0"/>
                    <a:pt x="4791" y="3"/>
                    <a:pt x="4763" y="9"/>
                  </a:cubicBezTo>
                  <a:cubicBezTo>
                    <a:pt x="4644" y="33"/>
                    <a:pt x="4525" y="104"/>
                    <a:pt x="4477" y="223"/>
                  </a:cubicBezTo>
                  <a:lnTo>
                    <a:pt x="4287" y="652"/>
                  </a:lnTo>
                  <a:cubicBezTo>
                    <a:pt x="4157" y="913"/>
                    <a:pt x="3895" y="1071"/>
                    <a:pt x="3617" y="1071"/>
                  </a:cubicBezTo>
                  <a:cubicBezTo>
                    <a:pt x="3539" y="1071"/>
                    <a:pt x="3460" y="1059"/>
                    <a:pt x="3382" y="1033"/>
                  </a:cubicBezTo>
                  <a:lnTo>
                    <a:pt x="2929" y="866"/>
                  </a:lnTo>
                  <a:cubicBezTo>
                    <a:pt x="2887" y="849"/>
                    <a:pt x="2845" y="841"/>
                    <a:pt x="2803" y="841"/>
                  </a:cubicBezTo>
                  <a:cubicBezTo>
                    <a:pt x="2726" y="841"/>
                    <a:pt x="2649" y="868"/>
                    <a:pt x="2572" y="914"/>
                  </a:cubicBezTo>
                  <a:cubicBezTo>
                    <a:pt x="2477" y="961"/>
                    <a:pt x="2405" y="1081"/>
                    <a:pt x="2405" y="1223"/>
                  </a:cubicBezTo>
                  <a:lnTo>
                    <a:pt x="2382" y="1676"/>
                  </a:lnTo>
                  <a:cubicBezTo>
                    <a:pt x="2382" y="2057"/>
                    <a:pt x="2072" y="2367"/>
                    <a:pt x="1691" y="2367"/>
                  </a:cubicBezTo>
                  <a:lnTo>
                    <a:pt x="1239" y="2390"/>
                  </a:lnTo>
                  <a:cubicBezTo>
                    <a:pt x="1096" y="2390"/>
                    <a:pt x="977" y="2462"/>
                    <a:pt x="929" y="2557"/>
                  </a:cubicBezTo>
                  <a:cubicBezTo>
                    <a:pt x="858" y="2676"/>
                    <a:pt x="834" y="2795"/>
                    <a:pt x="881" y="2914"/>
                  </a:cubicBezTo>
                  <a:lnTo>
                    <a:pt x="1048" y="3367"/>
                  </a:lnTo>
                  <a:cubicBezTo>
                    <a:pt x="1167" y="3724"/>
                    <a:pt x="1000" y="4105"/>
                    <a:pt x="667" y="4272"/>
                  </a:cubicBezTo>
                  <a:lnTo>
                    <a:pt x="238" y="4462"/>
                  </a:lnTo>
                  <a:cubicBezTo>
                    <a:pt x="119" y="4510"/>
                    <a:pt x="48" y="4629"/>
                    <a:pt x="24" y="4748"/>
                  </a:cubicBezTo>
                  <a:cubicBezTo>
                    <a:pt x="0" y="4867"/>
                    <a:pt x="24" y="4986"/>
                    <a:pt x="119" y="5081"/>
                  </a:cubicBezTo>
                  <a:lnTo>
                    <a:pt x="453" y="5439"/>
                  </a:lnTo>
                  <a:cubicBezTo>
                    <a:pt x="691" y="5701"/>
                    <a:pt x="691" y="6129"/>
                    <a:pt x="453" y="6415"/>
                  </a:cubicBezTo>
                  <a:lnTo>
                    <a:pt x="119" y="6748"/>
                  </a:lnTo>
                  <a:cubicBezTo>
                    <a:pt x="24" y="6844"/>
                    <a:pt x="0" y="6963"/>
                    <a:pt x="24" y="7106"/>
                  </a:cubicBezTo>
                  <a:cubicBezTo>
                    <a:pt x="48" y="7225"/>
                    <a:pt x="119" y="7320"/>
                    <a:pt x="238" y="7368"/>
                  </a:cubicBezTo>
                  <a:lnTo>
                    <a:pt x="667" y="7582"/>
                  </a:lnTo>
                  <a:cubicBezTo>
                    <a:pt x="1024" y="7725"/>
                    <a:pt x="1167" y="8130"/>
                    <a:pt x="1048" y="8463"/>
                  </a:cubicBezTo>
                  <a:lnTo>
                    <a:pt x="881" y="8915"/>
                  </a:lnTo>
                  <a:cubicBezTo>
                    <a:pt x="834" y="9035"/>
                    <a:pt x="858" y="9177"/>
                    <a:pt x="929" y="9273"/>
                  </a:cubicBezTo>
                  <a:cubicBezTo>
                    <a:pt x="1000" y="9368"/>
                    <a:pt x="1096" y="9439"/>
                    <a:pt x="1239" y="9439"/>
                  </a:cubicBezTo>
                  <a:lnTo>
                    <a:pt x="1715" y="9463"/>
                  </a:lnTo>
                  <a:cubicBezTo>
                    <a:pt x="2072" y="9463"/>
                    <a:pt x="2382" y="9773"/>
                    <a:pt x="2405" y="10154"/>
                  </a:cubicBezTo>
                  <a:lnTo>
                    <a:pt x="2405" y="10630"/>
                  </a:lnTo>
                  <a:cubicBezTo>
                    <a:pt x="2405" y="10749"/>
                    <a:pt x="2477" y="10868"/>
                    <a:pt x="2596" y="10940"/>
                  </a:cubicBezTo>
                  <a:cubicBezTo>
                    <a:pt x="2656" y="10985"/>
                    <a:pt x="2726" y="11002"/>
                    <a:pt x="2800" y="11002"/>
                  </a:cubicBezTo>
                  <a:cubicBezTo>
                    <a:pt x="2842" y="11002"/>
                    <a:pt x="2886" y="10996"/>
                    <a:pt x="2929" y="10987"/>
                  </a:cubicBezTo>
                  <a:lnTo>
                    <a:pt x="3382" y="10797"/>
                  </a:lnTo>
                  <a:cubicBezTo>
                    <a:pt x="3460" y="10771"/>
                    <a:pt x="3539" y="10758"/>
                    <a:pt x="3617" y="10758"/>
                  </a:cubicBezTo>
                  <a:cubicBezTo>
                    <a:pt x="3895" y="10758"/>
                    <a:pt x="4157" y="10917"/>
                    <a:pt x="4287" y="11178"/>
                  </a:cubicBezTo>
                  <a:lnTo>
                    <a:pt x="4477" y="11607"/>
                  </a:lnTo>
                  <a:cubicBezTo>
                    <a:pt x="4525" y="11726"/>
                    <a:pt x="4644" y="11821"/>
                    <a:pt x="4763" y="11821"/>
                  </a:cubicBezTo>
                  <a:cubicBezTo>
                    <a:pt x="4791" y="11826"/>
                    <a:pt x="4819" y="11829"/>
                    <a:pt x="4847" y="11829"/>
                  </a:cubicBezTo>
                  <a:cubicBezTo>
                    <a:pt x="4937" y="11829"/>
                    <a:pt x="5024" y="11798"/>
                    <a:pt x="5097" y="11726"/>
                  </a:cubicBezTo>
                  <a:lnTo>
                    <a:pt x="5454" y="11416"/>
                  </a:lnTo>
                  <a:cubicBezTo>
                    <a:pt x="5501" y="11368"/>
                    <a:pt x="5549" y="11321"/>
                    <a:pt x="5620" y="11297"/>
                  </a:cubicBezTo>
                  <a:cubicBezTo>
                    <a:pt x="5692" y="11249"/>
                    <a:pt x="5740" y="11154"/>
                    <a:pt x="5692" y="11059"/>
                  </a:cubicBezTo>
                  <a:cubicBezTo>
                    <a:pt x="5658" y="11007"/>
                    <a:pt x="5586" y="10968"/>
                    <a:pt x="5522" y="10968"/>
                  </a:cubicBezTo>
                  <a:cubicBezTo>
                    <a:pt x="5497" y="10968"/>
                    <a:pt x="5474" y="10974"/>
                    <a:pt x="5454" y="10987"/>
                  </a:cubicBezTo>
                  <a:cubicBezTo>
                    <a:pt x="5358" y="11035"/>
                    <a:pt x="5287" y="11083"/>
                    <a:pt x="5216" y="11154"/>
                  </a:cubicBezTo>
                  <a:lnTo>
                    <a:pt x="4858" y="11487"/>
                  </a:lnTo>
                  <a:lnTo>
                    <a:pt x="4835" y="11487"/>
                  </a:lnTo>
                  <a:cubicBezTo>
                    <a:pt x="4811" y="11487"/>
                    <a:pt x="4811" y="11487"/>
                    <a:pt x="4787" y="11464"/>
                  </a:cubicBezTo>
                  <a:lnTo>
                    <a:pt x="4596" y="11035"/>
                  </a:lnTo>
                  <a:cubicBezTo>
                    <a:pt x="4432" y="10651"/>
                    <a:pt x="4043" y="10422"/>
                    <a:pt x="3635" y="10422"/>
                  </a:cubicBezTo>
                  <a:cubicBezTo>
                    <a:pt x="3511" y="10422"/>
                    <a:pt x="3385" y="10443"/>
                    <a:pt x="3263" y="10487"/>
                  </a:cubicBezTo>
                  <a:lnTo>
                    <a:pt x="2810" y="10654"/>
                  </a:lnTo>
                  <a:lnTo>
                    <a:pt x="2787" y="10654"/>
                  </a:lnTo>
                  <a:cubicBezTo>
                    <a:pt x="2763" y="10654"/>
                    <a:pt x="2763" y="10630"/>
                    <a:pt x="2763" y="10606"/>
                  </a:cubicBezTo>
                  <a:lnTo>
                    <a:pt x="2739" y="10130"/>
                  </a:lnTo>
                  <a:cubicBezTo>
                    <a:pt x="2715" y="9582"/>
                    <a:pt x="2263" y="9130"/>
                    <a:pt x="1715" y="9106"/>
                  </a:cubicBezTo>
                  <a:lnTo>
                    <a:pt x="1239" y="9106"/>
                  </a:lnTo>
                  <a:cubicBezTo>
                    <a:pt x="1239" y="9106"/>
                    <a:pt x="1215" y="9082"/>
                    <a:pt x="1215" y="9082"/>
                  </a:cubicBezTo>
                  <a:cubicBezTo>
                    <a:pt x="1215" y="9082"/>
                    <a:pt x="1191" y="9058"/>
                    <a:pt x="1215" y="9035"/>
                  </a:cubicBezTo>
                  <a:lnTo>
                    <a:pt x="1381" y="8606"/>
                  </a:lnTo>
                  <a:cubicBezTo>
                    <a:pt x="1572" y="8082"/>
                    <a:pt x="1310" y="7487"/>
                    <a:pt x="810" y="7248"/>
                  </a:cubicBezTo>
                  <a:lnTo>
                    <a:pt x="381" y="7058"/>
                  </a:lnTo>
                  <a:cubicBezTo>
                    <a:pt x="357" y="7058"/>
                    <a:pt x="357" y="7034"/>
                    <a:pt x="357" y="7034"/>
                  </a:cubicBezTo>
                  <a:cubicBezTo>
                    <a:pt x="357" y="7034"/>
                    <a:pt x="357" y="7010"/>
                    <a:pt x="381" y="6987"/>
                  </a:cubicBezTo>
                  <a:lnTo>
                    <a:pt x="691" y="6653"/>
                  </a:lnTo>
                  <a:cubicBezTo>
                    <a:pt x="1072" y="6248"/>
                    <a:pt x="1072" y="5605"/>
                    <a:pt x="691" y="5200"/>
                  </a:cubicBezTo>
                  <a:lnTo>
                    <a:pt x="381" y="4843"/>
                  </a:lnTo>
                  <a:cubicBezTo>
                    <a:pt x="381" y="4843"/>
                    <a:pt x="357" y="4819"/>
                    <a:pt x="357" y="4819"/>
                  </a:cubicBezTo>
                  <a:cubicBezTo>
                    <a:pt x="357" y="4796"/>
                    <a:pt x="381" y="4796"/>
                    <a:pt x="381" y="4772"/>
                  </a:cubicBezTo>
                  <a:lnTo>
                    <a:pt x="810" y="4581"/>
                  </a:lnTo>
                  <a:cubicBezTo>
                    <a:pt x="1310" y="4367"/>
                    <a:pt x="1572" y="3772"/>
                    <a:pt x="1381" y="3248"/>
                  </a:cubicBezTo>
                  <a:lnTo>
                    <a:pt x="1215" y="2795"/>
                  </a:lnTo>
                  <a:cubicBezTo>
                    <a:pt x="1191" y="2795"/>
                    <a:pt x="1215" y="2771"/>
                    <a:pt x="1215" y="2771"/>
                  </a:cubicBezTo>
                  <a:cubicBezTo>
                    <a:pt x="1215" y="2748"/>
                    <a:pt x="1215" y="2748"/>
                    <a:pt x="1239" y="2748"/>
                  </a:cubicBezTo>
                  <a:lnTo>
                    <a:pt x="1715" y="2724"/>
                  </a:lnTo>
                  <a:cubicBezTo>
                    <a:pt x="2286" y="2700"/>
                    <a:pt x="2715" y="2247"/>
                    <a:pt x="2739" y="1700"/>
                  </a:cubicBezTo>
                  <a:lnTo>
                    <a:pt x="2763" y="1223"/>
                  </a:lnTo>
                  <a:cubicBezTo>
                    <a:pt x="2763" y="1223"/>
                    <a:pt x="2763" y="1200"/>
                    <a:pt x="2787" y="1200"/>
                  </a:cubicBezTo>
                  <a:cubicBezTo>
                    <a:pt x="2787" y="1200"/>
                    <a:pt x="2797" y="1189"/>
                    <a:pt x="2804" y="1189"/>
                  </a:cubicBezTo>
                  <a:cubicBezTo>
                    <a:pt x="2808" y="1189"/>
                    <a:pt x="2810" y="1192"/>
                    <a:pt x="2810" y="1200"/>
                  </a:cubicBezTo>
                  <a:lnTo>
                    <a:pt x="3263" y="1366"/>
                  </a:lnTo>
                  <a:cubicBezTo>
                    <a:pt x="3379" y="1409"/>
                    <a:pt x="3499" y="1429"/>
                    <a:pt x="3618" y="1429"/>
                  </a:cubicBezTo>
                  <a:cubicBezTo>
                    <a:pt x="4033" y="1429"/>
                    <a:pt x="4430" y="1184"/>
                    <a:pt x="4596" y="795"/>
                  </a:cubicBezTo>
                  <a:lnTo>
                    <a:pt x="4787" y="366"/>
                  </a:lnTo>
                  <a:cubicBezTo>
                    <a:pt x="4811" y="342"/>
                    <a:pt x="4811" y="342"/>
                    <a:pt x="4835" y="342"/>
                  </a:cubicBezTo>
                  <a:cubicBezTo>
                    <a:pt x="4835" y="342"/>
                    <a:pt x="4858" y="342"/>
                    <a:pt x="4858" y="366"/>
                  </a:cubicBezTo>
                  <a:lnTo>
                    <a:pt x="5216" y="676"/>
                  </a:lnTo>
                  <a:cubicBezTo>
                    <a:pt x="5418" y="866"/>
                    <a:pt x="5680" y="961"/>
                    <a:pt x="5942" y="961"/>
                  </a:cubicBezTo>
                  <a:cubicBezTo>
                    <a:pt x="6204" y="961"/>
                    <a:pt x="6466" y="866"/>
                    <a:pt x="6668" y="676"/>
                  </a:cubicBezTo>
                  <a:lnTo>
                    <a:pt x="7002" y="366"/>
                  </a:lnTo>
                  <a:cubicBezTo>
                    <a:pt x="7002" y="366"/>
                    <a:pt x="7026" y="342"/>
                    <a:pt x="7049" y="342"/>
                  </a:cubicBezTo>
                  <a:cubicBezTo>
                    <a:pt x="7049" y="342"/>
                    <a:pt x="7073" y="366"/>
                    <a:pt x="7073" y="366"/>
                  </a:cubicBezTo>
                  <a:lnTo>
                    <a:pt x="7264" y="795"/>
                  </a:lnTo>
                  <a:cubicBezTo>
                    <a:pt x="7449" y="1184"/>
                    <a:pt x="7850" y="1429"/>
                    <a:pt x="8255" y="1429"/>
                  </a:cubicBezTo>
                  <a:cubicBezTo>
                    <a:pt x="8370" y="1429"/>
                    <a:pt x="8486" y="1409"/>
                    <a:pt x="8597" y="1366"/>
                  </a:cubicBezTo>
                  <a:lnTo>
                    <a:pt x="9050" y="1200"/>
                  </a:lnTo>
                  <a:cubicBezTo>
                    <a:pt x="9058" y="1192"/>
                    <a:pt x="9063" y="1189"/>
                    <a:pt x="9067" y="1189"/>
                  </a:cubicBezTo>
                  <a:cubicBezTo>
                    <a:pt x="9076" y="1189"/>
                    <a:pt x="9081" y="1200"/>
                    <a:pt x="9097" y="1200"/>
                  </a:cubicBezTo>
                  <a:cubicBezTo>
                    <a:pt x="9097" y="1200"/>
                    <a:pt x="9121" y="1200"/>
                    <a:pt x="9121" y="1223"/>
                  </a:cubicBezTo>
                  <a:lnTo>
                    <a:pt x="9121" y="1700"/>
                  </a:lnTo>
                  <a:cubicBezTo>
                    <a:pt x="9145" y="2271"/>
                    <a:pt x="9597" y="2700"/>
                    <a:pt x="10145" y="2724"/>
                  </a:cubicBezTo>
                  <a:lnTo>
                    <a:pt x="10621" y="2748"/>
                  </a:lnTo>
                  <a:cubicBezTo>
                    <a:pt x="10645" y="2748"/>
                    <a:pt x="10645" y="2748"/>
                    <a:pt x="10669" y="2771"/>
                  </a:cubicBezTo>
                  <a:cubicBezTo>
                    <a:pt x="10669" y="2771"/>
                    <a:pt x="10669" y="2795"/>
                    <a:pt x="10669" y="2795"/>
                  </a:cubicBezTo>
                  <a:lnTo>
                    <a:pt x="10502" y="3248"/>
                  </a:lnTo>
                  <a:cubicBezTo>
                    <a:pt x="10312" y="3772"/>
                    <a:pt x="10550" y="4367"/>
                    <a:pt x="11050" y="4581"/>
                  </a:cubicBezTo>
                  <a:lnTo>
                    <a:pt x="11479" y="4772"/>
                  </a:lnTo>
                  <a:cubicBezTo>
                    <a:pt x="11503" y="4796"/>
                    <a:pt x="11503" y="4796"/>
                    <a:pt x="11503" y="4819"/>
                  </a:cubicBezTo>
                  <a:cubicBezTo>
                    <a:pt x="11503" y="4819"/>
                    <a:pt x="11503" y="4843"/>
                    <a:pt x="11503" y="4843"/>
                  </a:cubicBezTo>
                  <a:lnTo>
                    <a:pt x="11169" y="5200"/>
                  </a:lnTo>
                  <a:cubicBezTo>
                    <a:pt x="10788" y="5605"/>
                    <a:pt x="10788" y="6248"/>
                    <a:pt x="11169" y="6653"/>
                  </a:cubicBezTo>
                  <a:lnTo>
                    <a:pt x="11503" y="6987"/>
                  </a:lnTo>
                  <a:cubicBezTo>
                    <a:pt x="11503" y="6987"/>
                    <a:pt x="11503" y="7010"/>
                    <a:pt x="11503" y="7034"/>
                  </a:cubicBezTo>
                  <a:cubicBezTo>
                    <a:pt x="11503" y="7034"/>
                    <a:pt x="11503" y="7058"/>
                    <a:pt x="11479" y="7058"/>
                  </a:cubicBezTo>
                  <a:lnTo>
                    <a:pt x="11050" y="7248"/>
                  </a:lnTo>
                  <a:cubicBezTo>
                    <a:pt x="10550" y="7487"/>
                    <a:pt x="10312" y="8082"/>
                    <a:pt x="10502" y="8606"/>
                  </a:cubicBezTo>
                  <a:lnTo>
                    <a:pt x="10669" y="9035"/>
                  </a:lnTo>
                  <a:cubicBezTo>
                    <a:pt x="10669" y="9058"/>
                    <a:pt x="10669" y="9082"/>
                    <a:pt x="10669" y="9082"/>
                  </a:cubicBezTo>
                  <a:cubicBezTo>
                    <a:pt x="10645" y="9082"/>
                    <a:pt x="10645" y="9106"/>
                    <a:pt x="10621" y="9106"/>
                  </a:cubicBezTo>
                  <a:lnTo>
                    <a:pt x="10145" y="9106"/>
                  </a:lnTo>
                  <a:cubicBezTo>
                    <a:pt x="9597" y="9130"/>
                    <a:pt x="9145" y="9582"/>
                    <a:pt x="9121" y="10130"/>
                  </a:cubicBezTo>
                  <a:lnTo>
                    <a:pt x="9121" y="10606"/>
                  </a:lnTo>
                  <a:cubicBezTo>
                    <a:pt x="9121" y="10630"/>
                    <a:pt x="9097" y="10654"/>
                    <a:pt x="9097" y="10654"/>
                  </a:cubicBezTo>
                  <a:lnTo>
                    <a:pt x="9050" y="10654"/>
                  </a:lnTo>
                  <a:lnTo>
                    <a:pt x="8597" y="10487"/>
                  </a:lnTo>
                  <a:cubicBezTo>
                    <a:pt x="8481" y="10443"/>
                    <a:pt x="8359" y="10422"/>
                    <a:pt x="8238" y="10422"/>
                  </a:cubicBezTo>
                  <a:cubicBezTo>
                    <a:pt x="7839" y="10422"/>
                    <a:pt x="7446" y="10651"/>
                    <a:pt x="7264" y="11035"/>
                  </a:cubicBezTo>
                  <a:lnTo>
                    <a:pt x="7073" y="11464"/>
                  </a:lnTo>
                  <a:cubicBezTo>
                    <a:pt x="7073" y="11487"/>
                    <a:pt x="7049" y="11487"/>
                    <a:pt x="7049" y="11487"/>
                  </a:cubicBezTo>
                  <a:lnTo>
                    <a:pt x="7002" y="11487"/>
                  </a:lnTo>
                  <a:lnTo>
                    <a:pt x="6668" y="11154"/>
                  </a:lnTo>
                  <a:cubicBezTo>
                    <a:pt x="6597" y="11083"/>
                    <a:pt x="6502" y="11035"/>
                    <a:pt x="6430" y="10987"/>
                  </a:cubicBezTo>
                  <a:cubicBezTo>
                    <a:pt x="6404" y="10974"/>
                    <a:pt x="6377" y="10968"/>
                    <a:pt x="6351" y="10968"/>
                  </a:cubicBezTo>
                  <a:cubicBezTo>
                    <a:pt x="6285" y="10968"/>
                    <a:pt x="6226" y="11007"/>
                    <a:pt x="6192" y="11059"/>
                  </a:cubicBezTo>
                  <a:cubicBezTo>
                    <a:pt x="6144" y="11154"/>
                    <a:pt x="6168" y="11249"/>
                    <a:pt x="6263" y="11297"/>
                  </a:cubicBezTo>
                  <a:cubicBezTo>
                    <a:pt x="6311" y="11321"/>
                    <a:pt x="6383" y="11368"/>
                    <a:pt x="6430" y="11416"/>
                  </a:cubicBezTo>
                  <a:lnTo>
                    <a:pt x="6764" y="11726"/>
                  </a:lnTo>
                  <a:cubicBezTo>
                    <a:pt x="6835" y="11797"/>
                    <a:pt x="6930" y="11845"/>
                    <a:pt x="7026" y="11845"/>
                  </a:cubicBezTo>
                  <a:lnTo>
                    <a:pt x="7121" y="11845"/>
                  </a:lnTo>
                  <a:cubicBezTo>
                    <a:pt x="7240" y="11821"/>
                    <a:pt x="7335" y="11726"/>
                    <a:pt x="7383" y="11607"/>
                  </a:cubicBezTo>
                  <a:lnTo>
                    <a:pt x="7597" y="11178"/>
                  </a:lnTo>
                  <a:cubicBezTo>
                    <a:pt x="7705" y="10926"/>
                    <a:pt x="7962" y="10769"/>
                    <a:pt x="8226" y="10769"/>
                  </a:cubicBezTo>
                  <a:cubicBezTo>
                    <a:pt x="8311" y="10769"/>
                    <a:pt x="8397" y="10786"/>
                    <a:pt x="8478" y="10821"/>
                  </a:cubicBezTo>
                  <a:lnTo>
                    <a:pt x="8931" y="10987"/>
                  </a:lnTo>
                  <a:cubicBezTo>
                    <a:pt x="8974" y="10996"/>
                    <a:pt x="9021" y="11002"/>
                    <a:pt x="9067" y="11002"/>
                  </a:cubicBezTo>
                  <a:cubicBezTo>
                    <a:pt x="9148" y="11002"/>
                    <a:pt x="9227" y="10985"/>
                    <a:pt x="9288" y="10940"/>
                  </a:cubicBezTo>
                  <a:cubicBezTo>
                    <a:pt x="9383" y="10868"/>
                    <a:pt x="9455" y="10749"/>
                    <a:pt x="9455" y="10630"/>
                  </a:cubicBezTo>
                  <a:lnTo>
                    <a:pt x="9478" y="10154"/>
                  </a:lnTo>
                  <a:cubicBezTo>
                    <a:pt x="9478" y="9773"/>
                    <a:pt x="9788" y="9487"/>
                    <a:pt x="10169" y="9463"/>
                  </a:cubicBezTo>
                  <a:lnTo>
                    <a:pt x="10645" y="9439"/>
                  </a:lnTo>
                  <a:cubicBezTo>
                    <a:pt x="10764" y="9439"/>
                    <a:pt x="10883" y="9368"/>
                    <a:pt x="10955" y="9273"/>
                  </a:cubicBezTo>
                  <a:cubicBezTo>
                    <a:pt x="11026" y="9177"/>
                    <a:pt x="11026" y="9035"/>
                    <a:pt x="11003" y="8915"/>
                  </a:cubicBezTo>
                  <a:lnTo>
                    <a:pt x="10836" y="8463"/>
                  </a:lnTo>
                  <a:cubicBezTo>
                    <a:pt x="10693" y="8130"/>
                    <a:pt x="10860" y="7725"/>
                    <a:pt x="11193" y="7582"/>
                  </a:cubicBezTo>
                  <a:lnTo>
                    <a:pt x="11622" y="7368"/>
                  </a:lnTo>
                  <a:cubicBezTo>
                    <a:pt x="11741" y="7320"/>
                    <a:pt x="11836" y="7225"/>
                    <a:pt x="11860" y="7106"/>
                  </a:cubicBezTo>
                  <a:cubicBezTo>
                    <a:pt x="11884" y="6963"/>
                    <a:pt x="11836" y="6844"/>
                    <a:pt x="11741" y="6748"/>
                  </a:cubicBezTo>
                  <a:lnTo>
                    <a:pt x="11431" y="6415"/>
                  </a:lnTo>
                  <a:cubicBezTo>
                    <a:pt x="11169" y="6129"/>
                    <a:pt x="11169" y="5701"/>
                    <a:pt x="11431" y="5439"/>
                  </a:cubicBezTo>
                  <a:lnTo>
                    <a:pt x="11741" y="5081"/>
                  </a:lnTo>
                  <a:cubicBezTo>
                    <a:pt x="11836" y="4986"/>
                    <a:pt x="11884" y="4867"/>
                    <a:pt x="11860" y="4748"/>
                  </a:cubicBezTo>
                  <a:cubicBezTo>
                    <a:pt x="11836" y="4629"/>
                    <a:pt x="11741" y="4510"/>
                    <a:pt x="11622" y="4462"/>
                  </a:cubicBezTo>
                  <a:lnTo>
                    <a:pt x="11193" y="4272"/>
                  </a:lnTo>
                  <a:cubicBezTo>
                    <a:pt x="10860" y="4105"/>
                    <a:pt x="10693" y="3724"/>
                    <a:pt x="10836" y="3367"/>
                  </a:cubicBezTo>
                  <a:lnTo>
                    <a:pt x="11003" y="2914"/>
                  </a:lnTo>
                  <a:cubicBezTo>
                    <a:pt x="11026" y="2795"/>
                    <a:pt x="11026" y="2676"/>
                    <a:pt x="10955" y="2557"/>
                  </a:cubicBezTo>
                  <a:cubicBezTo>
                    <a:pt x="10883" y="2462"/>
                    <a:pt x="10764" y="2390"/>
                    <a:pt x="10645" y="2390"/>
                  </a:cubicBezTo>
                  <a:lnTo>
                    <a:pt x="10169" y="2367"/>
                  </a:lnTo>
                  <a:cubicBezTo>
                    <a:pt x="9788" y="2367"/>
                    <a:pt x="9502" y="2057"/>
                    <a:pt x="9478" y="1676"/>
                  </a:cubicBezTo>
                  <a:lnTo>
                    <a:pt x="9455" y="1223"/>
                  </a:lnTo>
                  <a:cubicBezTo>
                    <a:pt x="9455" y="1081"/>
                    <a:pt x="9383" y="961"/>
                    <a:pt x="9288" y="914"/>
                  </a:cubicBezTo>
                  <a:cubicBezTo>
                    <a:pt x="9226" y="868"/>
                    <a:pt x="9145" y="841"/>
                    <a:pt x="9063" y="841"/>
                  </a:cubicBezTo>
                  <a:cubicBezTo>
                    <a:pt x="9018" y="841"/>
                    <a:pt x="8973" y="849"/>
                    <a:pt x="8931" y="866"/>
                  </a:cubicBezTo>
                  <a:lnTo>
                    <a:pt x="8478" y="1033"/>
                  </a:lnTo>
                  <a:cubicBezTo>
                    <a:pt x="8405" y="1059"/>
                    <a:pt x="8329" y="1071"/>
                    <a:pt x="8253" y="1071"/>
                  </a:cubicBezTo>
                  <a:cubicBezTo>
                    <a:pt x="7981" y="1071"/>
                    <a:pt x="7709" y="913"/>
                    <a:pt x="7597" y="652"/>
                  </a:cubicBezTo>
                  <a:lnTo>
                    <a:pt x="7383" y="223"/>
                  </a:lnTo>
                  <a:cubicBezTo>
                    <a:pt x="7335" y="104"/>
                    <a:pt x="7240" y="33"/>
                    <a:pt x="7121" y="9"/>
                  </a:cubicBezTo>
                  <a:cubicBezTo>
                    <a:pt x="7087" y="3"/>
                    <a:pt x="7055" y="0"/>
                    <a:pt x="7024" y="0"/>
                  </a:cubicBezTo>
                  <a:cubicBezTo>
                    <a:pt x="6923" y="0"/>
                    <a:pt x="6836" y="31"/>
                    <a:pt x="6764" y="104"/>
                  </a:cubicBezTo>
                  <a:lnTo>
                    <a:pt x="6430" y="438"/>
                  </a:lnTo>
                  <a:cubicBezTo>
                    <a:pt x="6287" y="557"/>
                    <a:pt x="6109" y="616"/>
                    <a:pt x="5933" y="616"/>
                  </a:cubicBezTo>
                  <a:cubicBezTo>
                    <a:pt x="5757" y="616"/>
                    <a:pt x="5585" y="557"/>
                    <a:pt x="5454" y="438"/>
                  </a:cubicBezTo>
                  <a:lnTo>
                    <a:pt x="5097" y="104"/>
                  </a:lnTo>
                  <a:cubicBezTo>
                    <a:pt x="5024" y="31"/>
                    <a:pt x="4937" y="0"/>
                    <a:pt x="4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9;p60">
              <a:extLst>
                <a:ext uri="{FF2B5EF4-FFF2-40B4-BE49-F238E27FC236}">
                  <a16:creationId xmlns:a16="http://schemas.microsoft.com/office/drawing/2014/main" id="{8D5CE6ED-DCE6-76AA-6BA1-6AA2E306DA31}"/>
                </a:ext>
              </a:extLst>
            </p:cNvPr>
            <p:cNvSpPr/>
            <p:nvPr/>
          </p:nvSpPr>
          <p:spPr>
            <a:xfrm>
              <a:off x="6802523" y="3266135"/>
              <a:ext cx="289223" cy="290852"/>
            </a:xfrm>
            <a:custGeom>
              <a:avLst/>
              <a:gdLst/>
              <a:ahLst/>
              <a:cxnLst/>
              <a:rect l="l" t="t" r="r" b="b"/>
              <a:pathLst>
                <a:path w="8526" h="8574" extrusionOk="0">
                  <a:moveTo>
                    <a:pt x="4263" y="0"/>
                  </a:moveTo>
                  <a:cubicBezTo>
                    <a:pt x="1905" y="0"/>
                    <a:pt x="0" y="1929"/>
                    <a:pt x="0" y="4287"/>
                  </a:cubicBezTo>
                  <a:cubicBezTo>
                    <a:pt x="0" y="6645"/>
                    <a:pt x="1905" y="8573"/>
                    <a:pt x="4263" y="8573"/>
                  </a:cubicBezTo>
                  <a:cubicBezTo>
                    <a:pt x="6478" y="8573"/>
                    <a:pt x="8312" y="6883"/>
                    <a:pt x="8526" y="4716"/>
                  </a:cubicBezTo>
                  <a:cubicBezTo>
                    <a:pt x="8526" y="4620"/>
                    <a:pt x="8478" y="4525"/>
                    <a:pt x="8383" y="4525"/>
                  </a:cubicBezTo>
                  <a:cubicBezTo>
                    <a:pt x="8370" y="4522"/>
                    <a:pt x="8358" y="4520"/>
                    <a:pt x="8346" y="4520"/>
                  </a:cubicBezTo>
                  <a:cubicBezTo>
                    <a:pt x="8264" y="4520"/>
                    <a:pt x="8192" y="4585"/>
                    <a:pt x="8192" y="4668"/>
                  </a:cubicBezTo>
                  <a:cubicBezTo>
                    <a:pt x="7978" y="6692"/>
                    <a:pt x="6311" y="8216"/>
                    <a:pt x="4263" y="8216"/>
                  </a:cubicBezTo>
                  <a:cubicBezTo>
                    <a:pt x="2096" y="8216"/>
                    <a:pt x="334" y="6454"/>
                    <a:pt x="334" y="4287"/>
                  </a:cubicBezTo>
                  <a:cubicBezTo>
                    <a:pt x="334" y="2120"/>
                    <a:pt x="2096" y="358"/>
                    <a:pt x="4263" y="358"/>
                  </a:cubicBezTo>
                  <a:cubicBezTo>
                    <a:pt x="6311" y="358"/>
                    <a:pt x="7978" y="1882"/>
                    <a:pt x="8192" y="3906"/>
                  </a:cubicBezTo>
                  <a:cubicBezTo>
                    <a:pt x="8192" y="3989"/>
                    <a:pt x="8264" y="4053"/>
                    <a:pt x="8346" y="4053"/>
                  </a:cubicBezTo>
                  <a:cubicBezTo>
                    <a:pt x="8358" y="4053"/>
                    <a:pt x="8370" y="4052"/>
                    <a:pt x="8383" y="4049"/>
                  </a:cubicBezTo>
                  <a:cubicBezTo>
                    <a:pt x="8478" y="4049"/>
                    <a:pt x="8526" y="3953"/>
                    <a:pt x="8526" y="3858"/>
                  </a:cubicBezTo>
                  <a:cubicBezTo>
                    <a:pt x="8312" y="1691"/>
                    <a:pt x="6478" y="0"/>
                    <a:pt x="4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904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6047054" y="464579"/>
            <a:ext cx="2665337" cy="7092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團 隊 成 員</a:t>
            </a:r>
            <a:endParaRPr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"/>
          </p:nvPr>
        </p:nvSpPr>
        <p:spPr>
          <a:xfrm>
            <a:off x="2673774" y="1328857"/>
            <a:ext cx="6107619" cy="3623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/>
              <a:t>學歷：國立臺灣海洋大學食品科學系</a:t>
            </a:r>
            <a:endParaRPr lang="en-US" altLang="zh-TW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1600" b="1" dirty="0"/>
            </a:br>
            <a:r>
              <a:rPr lang="zh-TW" altLang="en-US" sz="1600" b="1" dirty="0"/>
              <a:t>負責項目：</a:t>
            </a:r>
            <a:endParaRPr lang="en-US" altLang="zh-TW"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800" b="1" dirty="0"/>
          </a:p>
          <a:p>
            <a:pPr marL="0" lvl="0" indent="0"/>
            <a:r>
              <a:rPr lang="en-US" altLang="zh-TW" sz="1600" b="1" dirty="0"/>
              <a:t>【</a:t>
            </a:r>
            <a:r>
              <a:rPr lang="zh-TW" altLang="en-US" sz="1600" b="1" dirty="0"/>
              <a:t>後端</a:t>
            </a:r>
            <a:r>
              <a:rPr lang="en-US" altLang="zh-TW" sz="1600" b="1" dirty="0"/>
              <a:t>】</a:t>
            </a:r>
          </a:p>
          <a:p>
            <a:pPr marL="0" indent="0"/>
            <a:r>
              <a:rPr lang="en-US" altLang="zh-TW" sz="1600" b="1" dirty="0"/>
              <a:t>	</a:t>
            </a:r>
            <a:r>
              <a:rPr lang="zh-TW" altLang="en-US" sz="1600" b="1" dirty="0"/>
              <a:t>訂單相關：</a:t>
            </a:r>
            <a:endParaRPr lang="en-US" altLang="zh-TW" sz="1600" b="1" dirty="0"/>
          </a:p>
          <a:p>
            <a:pPr marL="0" indent="0"/>
            <a:r>
              <a:rPr lang="en-US" altLang="zh-TW" sz="1600" b="1" dirty="0"/>
              <a:t>	</a:t>
            </a:r>
            <a:r>
              <a:rPr lang="en-US" altLang="zh-TW" sz="1800" dirty="0"/>
              <a:t>Favorite </a:t>
            </a:r>
            <a:r>
              <a:rPr lang="zh-TW" altLang="en-US" sz="1800" dirty="0"/>
              <a:t>收藏商品 、</a:t>
            </a:r>
            <a:r>
              <a:rPr lang="en-US" altLang="zh-TW" sz="1800" dirty="0"/>
              <a:t>Cart </a:t>
            </a:r>
            <a:r>
              <a:rPr lang="zh-TW" altLang="en-US" sz="1800" dirty="0"/>
              <a:t>購物車、</a:t>
            </a:r>
            <a:r>
              <a:rPr lang="en-US" altLang="zh-TW" sz="1800" dirty="0"/>
              <a:t>Orders </a:t>
            </a:r>
            <a:r>
              <a:rPr lang="zh-TW" altLang="en-US" sz="1800" dirty="0"/>
              <a:t>訂單、 </a:t>
            </a:r>
            <a:endParaRPr lang="en-US" altLang="zh-TW" sz="1800" dirty="0"/>
          </a:p>
          <a:p>
            <a:pPr marL="0" indent="0"/>
            <a:r>
              <a:rPr lang="en-US" altLang="zh-TW" sz="1800" dirty="0"/>
              <a:t>	</a:t>
            </a:r>
            <a:r>
              <a:rPr lang="en-US" altLang="zh-TW" sz="1800" dirty="0" err="1"/>
              <a:t>OrderProducts</a:t>
            </a:r>
            <a:r>
              <a:rPr lang="en-US" altLang="zh-TW" sz="1800" dirty="0"/>
              <a:t> </a:t>
            </a:r>
            <a:r>
              <a:rPr lang="zh-TW" altLang="en-US" sz="1800" dirty="0"/>
              <a:t>訂單明細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b="1" dirty="0"/>
          </a:p>
          <a:p>
            <a:pPr marL="0" lvl="0" indent="0"/>
            <a:r>
              <a:rPr lang="en-US" altLang="zh-TW" sz="1600" b="1" dirty="0"/>
              <a:t>【</a:t>
            </a:r>
            <a:r>
              <a:rPr lang="zh-TW" altLang="en-US" sz="1600" b="1" dirty="0"/>
              <a:t>前端</a:t>
            </a:r>
            <a:r>
              <a:rPr lang="en-US" altLang="zh-TW" sz="1600" b="1" dirty="0"/>
              <a:t>】</a:t>
            </a:r>
          </a:p>
          <a:p>
            <a:pPr marL="0" lvl="0" indent="0"/>
            <a:r>
              <a:rPr lang="en-US" altLang="zh-TW" sz="1600" b="1" dirty="0"/>
              <a:t>	</a:t>
            </a:r>
            <a:r>
              <a:rPr lang="zh-TW" altLang="en-US" sz="1800" dirty="0"/>
              <a:t>首頁、購物車、賣家訂單管理、結帳</a:t>
            </a:r>
            <a:endParaRPr lang="en-US" altLang="zh-TW" sz="1800" dirty="0"/>
          </a:p>
          <a:p>
            <a:pPr marL="0" lvl="0" indent="0"/>
            <a:endParaRPr lang="en-US" altLang="zh-TW" sz="1800" dirty="0"/>
          </a:p>
          <a:p>
            <a:pPr marL="0" lvl="0" indent="0"/>
            <a:r>
              <a:rPr lang="en-US" altLang="zh-TW" sz="1800" dirty="0"/>
              <a:t>【</a:t>
            </a:r>
            <a:r>
              <a:rPr lang="zh-TW" altLang="en-US" sz="1600" b="1" dirty="0"/>
              <a:t>小組</a:t>
            </a:r>
            <a:r>
              <a:rPr lang="en-US" altLang="zh-TW" sz="1800" dirty="0"/>
              <a:t>】</a:t>
            </a:r>
            <a:r>
              <a:rPr lang="zh-TW" altLang="en-US" sz="1800" dirty="0"/>
              <a:t> 整合程式碼</a:t>
            </a:r>
            <a:r>
              <a:rPr lang="en-US" altLang="zh-TW" sz="1800" dirty="0"/>
              <a:t>/</a:t>
            </a:r>
            <a:r>
              <a:rPr lang="zh-TW" altLang="en-US" sz="1800" dirty="0"/>
              <a:t>除錯</a:t>
            </a:r>
            <a:endParaRPr lang="en-US" altLang="zh-TW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298" name="Google Shape;298;p35"/>
          <p:cNvSpPr/>
          <p:nvPr/>
        </p:nvSpPr>
        <p:spPr>
          <a:xfrm>
            <a:off x="2044075" y="1016500"/>
            <a:ext cx="629700" cy="629400"/>
          </a:xfrm>
          <a:prstGeom prst="star4">
            <a:avLst>
              <a:gd name="adj" fmla="val 78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9" name="Google Shape;299;p35"/>
          <p:cNvCxnSpPr>
            <a:stCxn id="298" idx="3"/>
          </p:cNvCxnSpPr>
          <p:nvPr/>
        </p:nvCxnSpPr>
        <p:spPr>
          <a:xfrm>
            <a:off x="2673775" y="1331200"/>
            <a:ext cx="674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108" y="1134284"/>
            <a:ext cx="391654" cy="39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FEF69B5-6AE1-DDE7-9670-76229593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30" y="1731027"/>
            <a:ext cx="1952135" cy="248121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A7F7456-EA11-474F-9078-68A45A56B46A}"/>
              </a:ext>
            </a:extLst>
          </p:cNvPr>
          <p:cNvSpPr txBox="1"/>
          <p:nvPr/>
        </p:nvSpPr>
        <p:spPr>
          <a:xfrm>
            <a:off x="2673775" y="774859"/>
            <a:ext cx="16512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chemeClr val="accent6"/>
                </a:solidFill>
              </a:rPr>
              <a:t>林 芃 均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31B72F4-DAE5-48DB-AEF9-FA9DE9AF80D6}"/>
              </a:ext>
            </a:extLst>
          </p:cNvPr>
          <p:cNvSpPr txBox="1"/>
          <p:nvPr/>
        </p:nvSpPr>
        <p:spPr>
          <a:xfrm>
            <a:off x="4128944" y="880850"/>
            <a:ext cx="109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accent6"/>
                </a:solidFill>
              </a:rPr>
              <a:t>( </a:t>
            </a:r>
            <a:r>
              <a:rPr lang="zh-TW" altLang="en-US" sz="1800" b="1" dirty="0">
                <a:solidFill>
                  <a:schemeClr val="accent6"/>
                </a:solidFill>
              </a:rPr>
              <a:t>組 長 </a:t>
            </a:r>
            <a:r>
              <a:rPr lang="en-US" altLang="zh-TW" sz="1800" b="1" dirty="0">
                <a:solidFill>
                  <a:schemeClr val="accent6"/>
                </a:solidFill>
              </a:rPr>
              <a:t>)</a:t>
            </a:r>
            <a:endParaRPr lang="zh-TW" altLang="en-US" sz="1800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ace physics &amp; Galactic Phenomena Thesis Defense by Slidesgo">
  <a:themeElements>
    <a:clrScheme name="Simple Light">
      <a:dk1>
        <a:srgbClr val="FFFFFF"/>
      </a:dk1>
      <a:lt1>
        <a:srgbClr val="181E20"/>
      </a:lt1>
      <a:dk2>
        <a:srgbClr val="39E7DF"/>
      </a:dk2>
      <a:lt2>
        <a:srgbClr val="45E08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573</Words>
  <Application>Microsoft Office PowerPoint</Application>
  <PresentationFormat>如螢幕大小 (16:9)</PresentationFormat>
  <Paragraphs>134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DM Sans</vt:lpstr>
      <vt:lpstr>Nunito Light</vt:lpstr>
      <vt:lpstr>Microsoft JhengHei</vt:lpstr>
      <vt:lpstr>標楷體</vt:lpstr>
      <vt:lpstr>Arial</vt:lpstr>
      <vt:lpstr>Space physics &amp; Galactic Phenomena Thesis Defense by Slidesgo</vt:lpstr>
      <vt:lpstr>物　換　心　儀</vt:lpstr>
      <vt:lpstr>大　綱</vt:lpstr>
      <vt:lpstr>主題發想</vt:lpstr>
      <vt:lpstr>開發工具</vt:lpstr>
      <vt:lpstr>開發工具</vt:lpstr>
      <vt:lpstr>資 料 庫 設 計</vt:lpstr>
      <vt:lpstr>PowerPoint 簡報</vt:lpstr>
      <vt:lpstr>PowerPoint 簡報</vt:lpstr>
      <vt:lpstr>團 隊 成 員</vt:lpstr>
      <vt:lpstr>團 隊 成 員</vt:lpstr>
      <vt:lpstr>團 隊 成 員</vt:lpstr>
      <vt:lpstr>團 隊 成 員</vt:lpstr>
      <vt:lpstr>網站設計草圖</vt:lpstr>
      <vt:lpstr>網站設計草圖</vt:lpstr>
      <vt:lpstr>實際頁面</vt:lpstr>
      <vt:lpstr>實際頁面</vt:lpstr>
      <vt:lpstr>實際頁面</vt:lpstr>
      <vt:lpstr>未來展望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物換心儀</dc:title>
  <dc:creator>User</dc:creator>
  <cp:lastModifiedBy>User</cp:lastModifiedBy>
  <cp:revision>59</cp:revision>
  <dcterms:modified xsi:type="dcterms:W3CDTF">2024-08-13T03:12:40Z</dcterms:modified>
</cp:coreProperties>
</file>